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2"/>
  </p:notesMasterIdLst>
  <p:sldIdLst>
    <p:sldId id="261" r:id="rId5"/>
    <p:sldId id="262" r:id="rId6"/>
    <p:sldId id="274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96" r:id="rId15"/>
    <p:sldId id="288" r:id="rId16"/>
    <p:sldId id="275" r:id="rId17"/>
    <p:sldId id="276" r:id="rId18"/>
    <p:sldId id="277" r:id="rId19"/>
    <p:sldId id="278" r:id="rId20"/>
    <p:sldId id="299" r:id="rId21"/>
    <p:sldId id="300" r:id="rId22"/>
    <p:sldId id="281" r:id="rId23"/>
    <p:sldId id="297" r:id="rId24"/>
    <p:sldId id="282" r:id="rId25"/>
    <p:sldId id="283" r:id="rId26"/>
    <p:sldId id="284" r:id="rId27"/>
    <p:sldId id="289" r:id="rId28"/>
    <p:sldId id="285" r:id="rId29"/>
    <p:sldId id="319" r:id="rId30"/>
    <p:sldId id="287" r:id="rId31"/>
    <p:sldId id="263" r:id="rId32"/>
    <p:sldId id="290" r:id="rId33"/>
    <p:sldId id="267" r:id="rId34"/>
    <p:sldId id="292" r:id="rId35"/>
    <p:sldId id="302" r:id="rId36"/>
    <p:sldId id="301" r:id="rId37"/>
    <p:sldId id="320" r:id="rId38"/>
    <p:sldId id="303" r:id="rId39"/>
    <p:sldId id="304" r:id="rId40"/>
    <p:sldId id="305" r:id="rId41"/>
    <p:sldId id="307" r:id="rId42"/>
    <p:sldId id="308" r:id="rId43"/>
    <p:sldId id="309" r:id="rId44"/>
    <p:sldId id="310" r:id="rId45"/>
    <p:sldId id="294" r:id="rId46"/>
    <p:sldId id="295" r:id="rId47"/>
    <p:sldId id="315" r:id="rId48"/>
    <p:sldId id="311" r:id="rId49"/>
    <p:sldId id="312" r:id="rId50"/>
    <p:sldId id="31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06749-B57C-47E3-A9B3-8CC7203CD354}" v="1332" dt="2025-05-28T05:02:55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openxmlformats.org/officeDocument/2006/relationships/customXml" Target="../customXml/item4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ustomXml" Target="../customXml/item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641C9-EB79-490B-8826-80480973CD4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3E483F-432B-4E4C-BEC7-985348C1369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My Health Record</a:t>
          </a:r>
        </a:p>
      </dgm:t>
    </dgm:pt>
    <dgm:pt modelId="{653E7DBB-9173-4E65-91D8-59E434001B2A}" type="parTrans" cxnId="{072F5C52-3F86-4189-A12E-74D416A46D74}">
      <dgm:prSet/>
      <dgm:spPr/>
      <dgm:t>
        <a:bodyPr/>
        <a:lstStyle/>
        <a:p>
          <a:endParaRPr lang="en-US"/>
        </a:p>
      </dgm:t>
    </dgm:pt>
    <dgm:pt modelId="{F76357FE-1EAB-4787-9A33-7C751F31106E}" type="sibTrans" cxnId="{072F5C52-3F86-4189-A12E-74D416A46D74}">
      <dgm:prSet/>
      <dgm:spPr/>
      <dgm:t>
        <a:bodyPr/>
        <a:lstStyle/>
        <a:p>
          <a:endParaRPr lang="en-US"/>
        </a:p>
      </dgm:t>
    </dgm:pt>
    <dgm:pt modelId="{ADD1998E-EFEE-4149-A380-0CF7B19C507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My Health App</a:t>
          </a:r>
        </a:p>
      </dgm:t>
    </dgm:pt>
    <dgm:pt modelId="{2035B33F-4115-43A6-9432-809A7AC18549}" type="parTrans" cxnId="{ED6F1CF6-C7FF-4AD5-A898-332646E93B0E}">
      <dgm:prSet/>
      <dgm:spPr/>
      <dgm:t>
        <a:bodyPr/>
        <a:lstStyle/>
        <a:p>
          <a:endParaRPr lang="en-US"/>
        </a:p>
      </dgm:t>
    </dgm:pt>
    <dgm:pt modelId="{A39A30B2-1708-47A6-B43C-BE4BC4D367BF}" type="sibTrans" cxnId="{ED6F1CF6-C7FF-4AD5-A898-332646E93B0E}">
      <dgm:prSet/>
      <dgm:spPr/>
      <dgm:t>
        <a:bodyPr/>
        <a:lstStyle/>
        <a:p>
          <a:endParaRPr lang="en-US"/>
        </a:p>
      </dgm:t>
    </dgm:pt>
    <dgm:pt modelId="{45459A8C-6E7F-4CE6-9CD1-0A6ACE35E6B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Electronic Scripts</a:t>
          </a:r>
        </a:p>
      </dgm:t>
    </dgm:pt>
    <dgm:pt modelId="{B04C73F0-0AC2-463F-994E-8CDC92D79417}" type="parTrans" cxnId="{A815D539-7C6D-4BE8-9FA4-1527C4D705C9}">
      <dgm:prSet/>
      <dgm:spPr/>
      <dgm:t>
        <a:bodyPr/>
        <a:lstStyle/>
        <a:p>
          <a:endParaRPr lang="en-US"/>
        </a:p>
      </dgm:t>
    </dgm:pt>
    <dgm:pt modelId="{7425A5BD-61D9-49C6-843F-4A629D4BA05F}" type="sibTrans" cxnId="{A815D539-7C6D-4BE8-9FA4-1527C4D705C9}">
      <dgm:prSet/>
      <dgm:spPr/>
      <dgm:t>
        <a:bodyPr/>
        <a:lstStyle/>
        <a:p>
          <a:endParaRPr lang="en-US"/>
        </a:p>
      </dgm:t>
    </dgm:pt>
    <dgm:pt modelId="{5971B8FB-05EF-45DB-AEBF-80FB0B96E68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/>
            <a:t>Telehealth consultations</a:t>
          </a:r>
          <a:endParaRPr lang="en-US"/>
        </a:p>
      </dgm:t>
    </dgm:pt>
    <dgm:pt modelId="{8DCD859B-2FBA-4587-ABFA-2BAF986467F6}" type="parTrans" cxnId="{B3619289-5E10-4174-A9AA-A68B1741648C}">
      <dgm:prSet/>
      <dgm:spPr/>
      <dgm:t>
        <a:bodyPr/>
        <a:lstStyle/>
        <a:p>
          <a:endParaRPr lang="en-US"/>
        </a:p>
      </dgm:t>
    </dgm:pt>
    <dgm:pt modelId="{70EF4EA9-45AB-4751-915C-4D76E9E63EF0}" type="sibTrans" cxnId="{B3619289-5E10-4174-A9AA-A68B1741648C}">
      <dgm:prSet/>
      <dgm:spPr/>
      <dgm:t>
        <a:bodyPr/>
        <a:lstStyle/>
        <a:p>
          <a:endParaRPr lang="en-US"/>
        </a:p>
      </dgm:t>
    </dgm:pt>
    <dgm:pt modelId="{DEEA7880-4FEE-4D66-950A-EEFCD0970A1D}" type="pres">
      <dgm:prSet presAssocID="{B50641C9-EB79-490B-8826-80480973CD4C}" presName="root" presStyleCnt="0">
        <dgm:presLayoutVars>
          <dgm:dir/>
          <dgm:resizeHandles val="exact"/>
        </dgm:presLayoutVars>
      </dgm:prSet>
      <dgm:spPr/>
    </dgm:pt>
    <dgm:pt modelId="{44C24A62-90F0-418F-B4B5-F4F7EBBE0735}" type="pres">
      <dgm:prSet presAssocID="{5A3E483F-432B-4E4C-BEC7-985348C1369C}" presName="compNode" presStyleCnt="0"/>
      <dgm:spPr/>
    </dgm:pt>
    <dgm:pt modelId="{2A847137-8E5D-4876-9210-BECAF0B02D71}" type="pres">
      <dgm:prSet presAssocID="{5A3E483F-432B-4E4C-BEC7-985348C1369C}" presName="iconBgRect" presStyleLbl="bgShp" presStyleIdx="0" presStyleCnt="4"/>
      <dgm:spPr/>
    </dgm:pt>
    <dgm:pt modelId="{EB8758D9-815F-4CE5-B66F-BF1FF9F8FA29}" type="pres">
      <dgm:prSet presAssocID="{5A3E483F-432B-4E4C-BEC7-985348C1369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lth"/>
        </a:ext>
      </dgm:extLst>
    </dgm:pt>
    <dgm:pt modelId="{87A3E27C-5856-44FD-BC26-E7F77EBD051A}" type="pres">
      <dgm:prSet presAssocID="{5A3E483F-432B-4E4C-BEC7-985348C1369C}" presName="spaceRect" presStyleCnt="0"/>
      <dgm:spPr/>
    </dgm:pt>
    <dgm:pt modelId="{02D1AC37-A9B5-4A94-B2A1-5E64D2DE9DF4}" type="pres">
      <dgm:prSet presAssocID="{5A3E483F-432B-4E4C-BEC7-985348C1369C}" presName="textRect" presStyleLbl="revTx" presStyleIdx="0" presStyleCnt="4">
        <dgm:presLayoutVars>
          <dgm:chMax val="1"/>
          <dgm:chPref val="1"/>
        </dgm:presLayoutVars>
      </dgm:prSet>
      <dgm:spPr/>
    </dgm:pt>
    <dgm:pt modelId="{498FDCC8-743C-4A59-BEAA-3D0D4C4EF82A}" type="pres">
      <dgm:prSet presAssocID="{F76357FE-1EAB-4787-9A33-7C751F31106E}" presName="sibTrans" presStyleCnt="0"/>
      <dgm:spPr/>
    </dgm:pt>
    <dgm:pt modelId="{3A422990-E108-48AA-AB84-C0BAE451C25C}" type="pres">
      <dgm:prSet presAssocID="{ADD1998E-EFEE-4149-A380-0CF7B19C507B}" presName="compNode" presStyleCnt="0"/>
      <dgm:spPr/>
    </dgm:pt>
    <dgm:pt modelId="{C58EE047-C819-48F8-96E8-F4395E4E6B99}" type="pres">
      <dgm:prSet presAssocID="{ADD1998E-EFEE-4149-A380-0CF7B19C507B}" presName="iconBgRect" presStyleLbl="bgShp" presStyleIdx="1" presStyleCnt="4"/>
      <dgm:spPr/>
    </dgm:pt>
    <dgm:pt modelId="{6E0439F2-D6F5-4C33-9BE0-649F3FE6F5E4}" type="pres">
      <dgm:prSet presAssocID="{ADD1998E-EFEE-4149-A380-0CF7B19C507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ll Phone"/>
        </a:ext>
      </dgm:extLst>
    </dgm:pt>
    <dgm:pt modelId="{D4B6F1E4-7A87-44C0-96A5-5641317E1206}" type="pres">
      <dgm:prSet presAssocID="{ADD1998E-EFEE-4149-A380-0CF7B19C507B}" presName="spaceRect" presStyleCnt="0"/>
      <dgm:spPr/>
    </dgm:pt>
    <dgm:pt modelId="{F8112722-191E-483E-919B-CA483AD1AD56}" type="pres">
      <dgm:prSet presAssocID="{ADD1998E-EFEE-4149-A380-0CF7B19C507B}" presName="textRect" presStyleLbl="revTx" presStyleIdx="1" presStyleCnt="4">
        <dgm:presLayoutVars>
          <dgm:chMax val="1"/>
          <dgm:chPref val="1"/>
        </dgm:presLayoutVars>
      </dgm:prSet>
      <dgm:spPr/>
    </dgm:pt>
    <dgm:pt modelId="{02D29AA0-83F1-49D3-9822-67E5A5DEC1A3}" type="pres">
      <dgm:prSet presAssocID="{A39A30B2-1708-47A6-B43C-BE4BC4D367BF}" presName="sibTrans" presStyleCnt="0"/>
      <dgm:spPr/>
    </dgm:pt>
    <dgm:pt modelId="{D53D4B03-5855-48FC-BCB4-9C9BEADBAFA0}" type="pres">
      <dgm:prSet presAssocID="{45459A8C-6E7F-4CE6-9CD1-0A6ACE35E6B1}" presName="compNode" presStyleCnt="0"/>
      <dgm:spPr/>
    </dgm:pt>
    <dgm:pt modelId="{5A94FD79-80AD-4F5A-BB96-1D84D97B339A}" type="pres">
      <dgm:prSet presAssocID="{45459A8C-6E7F-4CE6-9CD1-0A6ACE35E6B1}" presName="iconBgRect" presStyleLbl="bgShp" presStyleIdx="2" presStyleCnt="4"/>
      <dgm:spPr/>
    </dgm:pt>
    <dgm:pt modelId="{BDDA69D9-1E9D-487B-8211-27D1265B9773}" type="pres">
      <dgm:prSet presAssocID="{45459A8C-6E7F-4CE6-9CD1-0A6ACE35E6B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ript"/>
        </a:ext>
      </dgm:extLst>
    </dgm:pt>
    <dgm:pt modelId="{490FFEAC-27A0-4176-AA3A-C3F8CE053ABB}" type="pres">
      <dgm:prSet presAssocID="{45459A8C-6E7F-4CE6-9CD1-0A6ACE35E6B1}" presName="spaceRect" presStyleCnt="0"/>
      <dgm:spPr/>
    </dgm:pt>
    <dgm:pt modelId="{58FF1041-7F83-4BED-846E-93FCE0169D79}" type="pres">
      <dgm:prSet presAssocID="{45459A8C-6E7F-4CE6-9CD1-0A6ACE35E6B1}" presName="textRect" presStyleLbl="revTx" presStyleIdx="2" presStyleCnt="4">
        <dgm:presLayoutVars>
          <dgm:chMax val="1"/>
          <dgm:chPref val="1"/>
        </dgm:presLayoutVars>
      </dgm:prSet>
      <dgm:spPr/>
    </dgm:pt>
    <dgm:pt modelId="{0D441F2C-0A53-43DA-B963-7E6F22924C9C}" type="pres">
      <dgm:prSet presAssocID="{7425A5BD-61D9-49C6-843F-4A629D4BA05F}" presName="sibTrans" presStyleCnt="0"/>
      <dgm:spPr/>
    </dgm:pt>
    <dgm:pt modelId="{9E9FEEA5-ADCB-4C08-98BE-A5215E5ACA53}" type="pres">
      <dgm:prSet presAssocID="{5971B8FB-05EF-45DB-AEBF-80FB0B96E683}" presName="compNode" presStyleCnt="0"/>
      <dgm:spPr/>
    </dgm:pt>
    <dgm:pt modelId="{D0C308BA-03E5-4616-B4B6-3C0795B73ECD}" type="pres">
      <dgm:prSet presAssocID="{5971B8FB-05EF-45DB-AEBF-80FB0B96E683}" presName="iconBgRect" presStyleLbl="bgShp" presStyleIdx="3" presStyleCnt="4"/>
      <dgm:spPr/>
    </dgm:pt>
    <dgm:pt modelId="{8BB9A100-A19A-47E8-AC53-B67D90DEB557}" type="pres">
      <dgm:prSet presAssocID="{5971B8FB-05EF-45DB-AEBF-80FB0B96E68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M Customer Insights App"/>
        </a:ext>
      </dgm:extLst>
    </dgm:pt>
    <dgm:pt modelId="{8174E97F-1DDA-40CE-BE8C-B24A0F230626}" type="pres">
      <dgm:prSet presAssocID="{5971B8FB-05EF-45DB-AEBF-80FB0B96E683}" presName="spaceRect" presStyleCnt="0"/>
      <dgm:spPr/>
    </dgm:pt>
    <dgm:pt modelId="{E0736F69-9FC8-4CD5-AF74-E3BC1B2AC146}" type="pres">
      <dgm:prSet presAssocID="{5971B8FB-05EF-45DB-AEBF-80FB0B96E68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815D539-7C6D-4BE8-9FA4-1527C4D705C9}" srcId="{B50641C9-EB79-490B-8826-80480973CD4C}" destId="{45459A8C-6E7F-4CE6-9CD1-0A6ACE35E6B1}" srcOrd="2" destOrd="0" parTransId="{B04C73F0-0AC2-463F-994E-8CDC92D79417}" sibTransId="{7425A5BD-61D9-49C6-843F-4A629D4BA05F}"/>
    <dgm:cxn modelId="{D05D7B71-5F8A-4088-8553-708A7A767E07}" type="presOf" srcId="{5971B8FB-05EF-45DB-AEBF-80FB0B96E683}" destId="{E0736F69-9FC8-4CD5-AF74-E3BC1B2AC146}" srcOrd="0" destOrd="0" presId="urn:microsoft.com/office/officeart/2018/5/layout/IconCircleLabelList"/>
    <dgm:cxn modelId="{072F5C52-3F86-4189-A12E-74D416A46D74}" srcId="{B50641C9-EB79-490B-8826-80480973CD4C}" destId="{5A3E483F-432B-4E4C-BEC7-985348C1369C}" srcOrd="0" destOrd="0" parTransId="{653E7DBB-9173-4E65-91D8-59E434001B2A}" sibTransId="{F76357FE-1EAB-4787-9A33-7C751F31106E}"/>
    <dgm:cxn modelId="{B3619289-5E10-4174-A9AA-A68B1741648C}" srcId="{B50641C9-EB79-490B-8826-80480973CD4C}" destId="{5971B8FB-05EF-45DB-AEBF-80FB0B96E683}" srcOrd="3" destOrd="0" parTransId="{8DCD859B-2FBA-4587-ABFA-2BAF986467F6}" sibTransId="{70EF4EA9-45AB-4751-915C-4D76E9E63EF0}"/>
    <dgm:cxn modelId="{F1665A9C-E402-4F13-8C1D-975E0E82730D}" type="presOf" srcId="{ADD1998E-EFEE-4149-A380-0CF7B19C507B}" destId="{F8112722-191E-483E-919B-CA483AD1AD56}" srcOrd="0" destOrd="0" presId="urn:microsoft.com/office/officeart/2018/5/layout/IconCircleLabelList"/>
    <dgm:cxn modelId="{30AA26C5-E645-45D5-B358-81BB901C0157}" type="presOf" srcId="{5A3E483F-432B-4E4C-BEC7-985348C1369C}" destId="{02D1AC37-A9B5-4A94-B2A1-5E64D2DE9DF4}" srcOrd="0" destOrd="0" presId="urn:microsoft.com/office/officeart/2018/5/layout/IconCircleLabelList"/>
    <dgm:cxn modelId="{6D8C10C9-1F0F-467D-ADC1-B2033D7BBB0A}" type="presOf" srcId="{45459A8C-6E7F-4CE6-9CD1-0A6ACE35E6B1}" destId="{58FF1041-7F83-4BED-846E-93FCE0169D79}" srcOrd="0" destOrd="0" presId="urn:microsoft.com/office/officeart/2018/5/layout/IconCircleLabelList"/>
    <dgm:cxn modelId="{AA1955EF-8E7D-42B5-998B-755D08D9EF77}" type="presOf" srcId="{B50641C9-EB79-490B-8826-80480973CD4C}" destId="{DEEA7880-4FEE-4D66-950A-EEFCD0970A1D}" srcOrd="0" destOrd="0" presId="urn:microsoft.com/office/officeart/2018/5/layout/IconCircleLabelList"/>
    <dgm:cxn modelId="{ED6F1CF6-C7FF-4AD5-A898-332646E93B0E}" srcId="{B50641C9-EB79-490B-8826-80480973CD4C}" destId="{ADD1998E-EFEE-4149-A380-0CF7B19C507B}" srcOrd="1" destOrd="0" parTransId="{2035B33F-4115-43A6-9432-809A7AC18549}" sibTransId="{A39A30B2-1708-47A6-B43C-BE4BC4D367BF}"/>
    <dgm:cxn modelId="{3E20E6BD-5368-4CA5-8DE4-6BA8FFCD7C67}" type="presParOf" srcId="{DEEA7880-4FEE-4D66-950A-EEFCD0970A1D}" destId="{44C24A62-90F0-418F-B4B5-F4F7EBBE0735}" srcOrd="0" destOrd="0" presId="urn:microsoft.com/office/officeart/2018/5/layout/IconCircleLabelList"/>
    <dgm:cxn modelId="{020C2D78-2155-4E67-B7CC-D419882437A0}" type="presParOf" srcId="{44C24A62-90F0-418F-B4B5-F4F7EBBE0735}" destId="{2A847137-8E5D-4876-9210-BECAF0B02D71}" srcOrd="0" destOrd="0" presId="urn:microsoft.com/office/officeart/2018/5/layout/IconCircleLabelList"/>
    <dgm:cxn modelId="{1BD41183-0CDC-4DC7-AB10-448EC0F057D9}" type="presParOf" srcId="{44C24A62-90F0-418F-B4B5-F4F7EBBE0735}" destId="{EB8758D9-815F-4CE5-B66F-BF1FF9F8FA29}" srcOrd="1" destOrd="0" presId="urn:microsoft.com/office/officeart/2018/5/layout/IconCircleLabelList"/>
    <dgm:cxn modelId="{6E9FA825-50E1-48A5-98BC-E130A78050BB}" type="presParOf" srcId="{44C24A62-90F0-418F-B4B5-F4F7EBBE0735}" destId="{87A3E27C-5856-44FD-BC26-E7F77EBD051A}" srcOrd="2" destOrd="0" presId="urn:microsoft.com/office/officeart/2018/5/layout/IconCircleLabelList"/>
    <dgm:cxn modelId="{6D439DF6-6B9F-44B4-B377-70691815BBDB}" type="presParOf" srcId="{44C24A62-90F0-418F-B4B5-F4F7EBBE0735}" destId="{02D1AC37-A9B5-4A94-B2A1-5E64D2DE9DF4}" srcOrd="3" destOrd="0" presId="urn:microsoft.com/office/officeart/2018/5/layout/IconCircleLabelList"/>
    <dgm:cxn modelId="{FD98B076-F198-4649-A072-4225949B4082}" type="presParOf" srcId="{DEEA7880-4FEE-4D66-950A-EEFCD0970A1D}" destId="{498FDCC8-743C-4A59-BEAA-3D0D4C4EF82A}" srcOrd="1" destOrd="0" presId="urn:microsoft.com/office/officeart/2018/5/layout/IconCircleLabelList"/>
    <dgm:cxn modelId="{C7E7A557-7F4E-4F31-8BAC-8A12621EFA07}" type="presParOf" srcId="{DEEA7880-4FEE-4D66-950A-EEFCD0970A1D}" destId="{3A422990-E108-48AA-AB84-C0BAE451C25C}" srcOrd="2" destOrd="0" presId="urn:microsoft.com/office/officeart/2018/5/layout/IconCircleLabelList"/>
    <dgm:cxn modelId="{7D5A2C47-3755-4156-B643-EAD094DC3A78}" type="presParOf" srcId="{3A422990-E108-48AA-AB84-C0BAE451C25C}" destId="{C58EE047-C819-48F8-96E8-F4395E4E6B99}" srcOrd="0" destOrd="0" presId="urn:microsoft.com/office/officeart/2018/5/layout/IconCircleLabelList"/>
    <dgm:cxn modelId="{5816DCD6-82C3-40DF-BFCF-FDB4409C8825}" type="presParOf" srcId="{3A422990-E108-48AA-AB84-C0BAE451C25C}" destId="{6E0439F2-D6F5-4C33-9BE0-649F3FE6F5E4}" srcOrd="1" destOrd="0" presId="urn:microsoft.com/office/officeart/2018/5/layout/IconCircleLabelList"/>
    <dgm:cxn modelId="{5EBB234C-119C-4654-9FAF-6EF491A66235}" type="presParOf" srcId="{3A422990-E108-48AA-AB84-C0BAE451C25C}" destId="{D4B6F1E4-7A87-44C0-96A5-5641317E1206}" srcOrd="2" destOrd="0" presId="urn:microsoft.com/office/officeart/2018/5/layout/IconCircleLabelList"/>
    <dgm:cxn modelId="{5C1071E3-D7B0-4560-915D-EC6000768722}" type="presParOf" srcId="{3A422990-E108-48AA-AB84-C0BAE451C25C}" destId="{F8112722-191E-483E-919B-CA483AD1AD56}" srcOrd="3" destOrd="0" presId="urn:microsoft.com/office/officeart/2018/5/layout/IconCircleLabelList"/>
    <dgm:cxn modelId="{B63735F4-CC3D-498A-93DA-5FC7690C0CD8}" type="presParOf" srcId="{DEEA7880-4FEE-4D66-950A-EEFCD0970A1D}" destId="{02D29AA0-83F1-49D3-9822-67E5A5DEC1A3}" srcOrd="3" destOrd="0" presId="urn:microsoft.com/office/officeart/2018/5/layout/IconCircleLabelList"/>
    <dgm:cxn modelId="{1DBC0D9F-B5C2-46C7-9EE5-E4B2B6C39946}" type="presParOf" srcId="{DEEA7880-4FEE-4D66-950A-EEFCD0970A1D}" destId="{D53D4B03-5855-48FC-BCB4-9C9BEADBAFA0}" srcOrd="4" destOrd="0" presId="urn:microsoft.com/office/officeart/2018/5/layout/IconCircleLabelList"/>
    <dgm:cxn modelId="{C0CC27AB-9761-4BB5-BBEC-F5CF2B83F99B}" type="presParOf" srcId="{D53D4B03-5855-48FC-BCB4-9C9BEADBAFA0}" destId="{5A94FD79-80AD-4F5A-BB96-1D84D97B339A}" srcOrd="0" destOrd="0" presId="urn:microsoft.com/office/officeart/2018/5/layout/IconCircleLabelList"/>
    <dgm:cxn modelId="{7A72AC5D-768D-4EE0-8F3E-3024A4E893EE}" type="presParOf" srcId="{D53D4B03-5855-48FC-BCB4-9C9BEADBAFA0}" destId="{BDDA69D9-1E9D-487B-8211-27D1265B9773}" srcOrd="1" destOrd="0" presId="urn:microsoft.com/office/officeart/2018/5/layout/IconCircleLabelList"/>
    <dgm:cxn modelId="{299E3939-878A-4447-A88C-45775317ADDC}" type="presParOf" srcId="{D53D4B03-5855-48FC-BCB4-9C9BEADBAFA0}" destId="{490FFEAC-27A0-4176-AA3A-C3F8CE053ABB}" srcOrd="2" destOrd="0" presId="urn:microsoft.com/office/officeart/2018/5/layout/IconCircleLabelList"/>
    <dgm:cxn modelId="{2BB55F17-48BE-4CDF-AD83-53828BB11087}" type="presParOf" srcId="{D53D4B03-5855-48FC-BCB4-9C9BEADBAFA0}" destId="{58FF1041-7F83-4BED-846E-93FCE0169D79}" srcOrd="3" destOrd="0" presId="urn:microsoft.com/office/officeart/2018/5/layout/IconCircleLabelList"/>
    <dgm:cxn modelId="{3A518D87-0E28-4274-88F2-548BBB06C1FF}" type="presParOf" srcId="{DEEA7880-4FEE-4D66-950A-EEFCD0970A1D}" destId="{0D441F2C-0A53-43DA-B963-7E6F22924C9C}" srcOrd="5" destOrd="0" presId="urn:microsoft.com/office/officeart/2018/5/layout/IconCircleLabelList"/>
    <dgm:cxn modelId="{D8E0DD9D-28D1-4A72-AE1B-9C3F48C48FB0}" type="presParOf" srcId="{DEEA7880-4FEE-4D66-950A-EEFCD0970A1D}" destId="{9E9FEEA5-ADCB-4C08-98BE-A5215E5ACA53}" srcOrd="6" destOrd="0" presId="urn:microsoft.com/office/officeart/2018/5/layout/IconCircleLabelList"/>
    <dgm:cxn modelId="{D0B168DA-186C-404D-AB32-FC9F0C3F46AB}" type="presParOf" srcId="{9E9FEEA5-ADCB-4C08-98BE-A5215E5ACA53}" destId="{D0C308BA-03E5-4616-B4B6-3C0795B73ECD}" srcOrd="0" destOrd="0" presId="urn:microsoft.com/office/officeart/2018/5/layout/IconCircleLabelList"/>
    <dgm:cxn modelId="{94E1310A-5FE5-4BCE-B8DA-5F24B793593F}" type="presParOf" srcId="{9E9FEEA5-ADCB-4C08-98BE-A5215E5ACA53}" destId="{8BB9A100-A19A-47E8-AC53-B67D90DEB557}" srcOrd="1" destOrd="0" presId="urn:microsoft.com/office/officeart/2018/5/layout/IconCircleLabelList"/>
    <dgm:cxn modelId="{5D868966-40A9-4078-B5F4-71045D7B9959}" type="presParOf" srcId="{9E9FEEA5-ADCB-4C08-98BE-A5215E5ACA53}" destId="{8174E97F-1DDA-40CE-BE8C-B24A0F230626}" srcOrd="2" destOrd="0" presId="urn:microsoft.com/office/officeart/2018/5/layout/IconCircleLabelList"/>
    <dgm:cxn modelId="{4CECDA02-9502-4612-B7F6-C3982057DECB}" type="presParOf" srcId="{9E9FEEA5-ADCB-4C08-98BE-A5215E5ACA53}" destId="{E0736F69-9FC8-4CD5-AF74-E3BC1B2AC14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F5FCED-1CD4-4613-ABA7-557EA45F42F6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5586E00-3115-4FEA-BE8E-855DDFBAAA32}">
      <dgm:prSet/>
      <dgm:spPr/>
      <dgm:t>
        <a:bodyPr/>
        <a:lstStyle/>
        <a:p>
          <a:r>
            <a:rPr lang="en-US"/>
            <a:t>Waluwin exercise groups</a:t>
          </a:r>
        </a:p>
      </dgm:t>
    </dgm:pt>
    <dgm:pt modelId="{B0E75CBA-A27A-4D98-BE64-7E7765A0DF38}" type="parTrans" cxnId="{3175358E-F96C-475C-998C-3898806F7F5F}">
      <dgm:prSet/>
      <dgm:spPr/>
      <dgm:t>
        <a:bodyPr/>
        <a:lstStyle/>
        <a:p>
          <a:endParaRPr lang="en-US"/>
        </a:p>
      </dgm:t>
    </dgm:pt>
    <dgm:pt modelId="{16497C63-CECC-43AC-8BA6-F5F41260CC8B}" type="sibTrans" cxnId="{3175358E-F96C-475C-998C-3898806F7F5F}">
      <dgm:prSet/>
      <dgm:spPr/>
      <dgm:t>
        <a:bodyPr/>
        <a:lstStyle/>
        <a:p>
          <a:endParaRPr lang="en-US"/>
        </a:p>
      </dgm:t>
    </dgm:pt>
    <dgm:pt modelId="{771E2DF8-F08F-47FD-898B-B33B0BF2146E}">
      <dgm:prSet/>
      <dgm:spPr/>
      <dgm:t>
        <a:bodyPr/>
        <a:lstStyle/>
        <a:p>
          <a:r>
            <a:rPr lang="en-US"/>
            <a:t>AOD groups </a:t>
          </a:r>
        </a:p>
      </dgm:t>
    </dgm:pt>
    <dgm:pt modelId="{2C9A1B9E-0FF0-467D-B872-E383D7CDB454}" type="parTrans" cxnId="{8D214552-4E3B-49AA-9F2B-2649B50C5B69}">
      <dgm:prSet/>
      <dgm:spPr/>
      <dgm:t>
        <a:bodyPr/>
        <a:lstStyle/>
        <a:p>
          <a:endParaRPr lang="en-US"/>
        </a:p>
      </dgm:t>
    </dgm:pt>
    <dgm:pt modelId="{4AB3D8BA-3A26-4EE5-97F8-C2BD383478C5}" type="sibTrans" cxnId="{8D214552-4E3B-49AA-9F2B-2649B50C5B69}">
      <dgm:prSet/>
      <dgm:spPr/>
      <dgm:t>
        <a:bodyPr/>
        <a:lstStyle/>
        <a:p>
          <a:endParaRPr lang="en-US"/>
        </a:p>
      </dgm:t>
    </dgm:pt>
    <dgm:pt modelId="{38212E1C-9C01-4449-A795-7DE264D435AF}">
      <dgm:prSet/>
      <dgm:spPr/>
      <dgm:t>
        <a:bodyPr/>
        <a:lstStyle/>
        <a:p>
          <a:r>
            <a:rPr lang="en-US"/>
            <a:t>Elders morning teas</a:t>
          </a:r>
        </a:p>
      </dgm:t>
    </dgm:pt>
    <dgm:pt modelId="{B8C5513D-37E7-4671-B4BF-7F5CCA0BD246}" type="parTrans" cxnId="{03A836B4-F270-4D8F-9680-922CA406E9A2}">
      <dgm:prSet/>
      <dgm:spPr/>
      <dgm:t>
        <a:bodyPr/>
        <a:lstStyle/>
        <a:p>
          <a:endParaRPr lang="en-US"/>
        </a:p>
      </dgm:t>
    </dgm:pt>
    <dgm:pt modelId="{F4AC9C79-C45E-4EC1-BBB3-BE2842B75EDB}" type="sibTrans" cxnId="{03A836B4-F270-4D8F-9680-922CA406E9A2}">
      <dgm:prSet/>
      <dgm:spPr/>
      <dgm:t>
        <a:bodyPr/>
        <a:lstStyle/>
        <a:p>
          <a:endParaRPr lang="en-US"/>
        </a:p>
      </dgm:t>
    </dgm:pt>
    <dgm:pt modelId="{3186B1F9-478D-42DA-9631-B8FEFD4F0516}">
      <dgm:prSet/>
      <dgm:spPr/>
      <dgm:t>
        <a:bodyPr/>
        <a:lstStyle/>
        <a:p>
          <a:r>
            <a:rPr lang="en-US"/>
            <a:t>Healthy connections groups</a:t>
          </a:r>
        </a:p>
      </dgm:t>
    </dgm:pt>
    <dgm:pt modelId="{80BCFD0E-72F2-4587-8DA8-EB7C752A339D}" type="parTrans" cxnId="{BEFB84EE-BE91-4EB7-B7B6-939757C322C9}">
      <dgm:prSet/>
      <dgm:spPr/>
      <dgm:t>
        <a:bodyPr/>
        <a:lstStyle/>
        <a:p>
          <a:endParaRPr lang="en-US"/>
        </a:p>
      </dgm:t>
    </dgm:pt>
    <dgm:pt modelId="{650CF765-C2E5-4369-8815-DED5E401A7D5}" type="sibTrans" cxnId="{BEFB84EE-BE91-4EB7-B7B6-939757C322C9}">
      <dgm:prSet/>
      <dgm:spPr/>
      <dgm:t>
        <a:bodyPr/>
        <a:lstStyle/>
        <a:p>
          <a:endParaRPr lang="en-US"/>
        </a:p>
      </dgm:t>
    </dgm:pt>
    <dgm:pt modelId="{848E9D33-62F7-444A-AF44-6690B16E3332}">
      <dgm:prSet/>
      <dgm:spPr/>
      <dgm:t>
        <a:bodyPr/>
        <a:lstStyle/>
        <a:p>
          <a:r>
            <a:rPr lang="en-US"/>
            <a:t>Mums and Bubs groups</a:t>
          </a:r>
        </a:p>
      </dgm:t>
    </dgm:pt>
    <dgm:pt modelId="{EFD84C3A-ED5E-49C2-A61A-69BB249922B4}" type="parTrans" cxnId="{11AEE8FF-6256-4957-8A03-F759F4E48125}">
      <dgm:prSet/>
      <dgm:spPr/>
      <dgm:t>
        <a:bodyPr/>
        <a:lstStyle/>
        <a:p>
          <a:endParaRPr lang="en-US"/>
        </a:p>
      </dgm:t>
    </dgm:pt>
    <dgm:pt modelId="{E4DF3039-268B-422A-BB6F-0F3677F0DFF5}" type="sibTrans" cxnId="{11AEE8FF-6256-4957-8A03-F759F4E48125}">
      <dgm:prSet/>
      <dgm:spPr/>
      <dgm:t>
        <a:bodyPr/>
        <a:lstStyle/>
        <a:p>
          <a:endParaRPr lang="en-US"/>
        </a:p>
      </dgm:t>
    </dgm:pt>
    <dgm:pt modelId="{3C5D283C-BC03-41CF-B3A2-5AF42940376E}">
      <dgm:prSet/>
      <dgm:spPr/>
      <dgm:t>
        <a:bodyPr/>
        <a:lstStyle/>
        <a:p>
          <a:r>
            <a:rPr lang="en-US"/>
            <a:t>Men’s groups</a:t>
          </a:r>
        </a:p>
      </dgm:t>
    </dgm:pt>
    <dgm:pt modelId="{BE4D3883-2E4D-4E39-BCF2-293E4AEE8DA2}" type="parTrans" cxnId="{68696A4A-37E2-4915-8745-311DEFBF59C7}">
      <dgm:prSet/>
      <dgm:spPr/>
      <dgm:t>
        <a:bodyPr/>
        <a:lstStyle/>
        <a:p>
          <a:endParaRPr lang="en-US"/>
        </a:p>
      </dgm:t>
    </dgm:pt>
    <dgm:pt modelId="{F5675BBC-7992-4D55-AA7D-FB86925F86A5}" type="sibTrans" cxnId="{68696A4A-37E2-4915-8745-311DEFBF59C7}">
      <dgm:prSet/>
      <dgm:spPr/>
      <dgm:t>
        <a:bodyPr/>
        <a:lstStyle/>
        <a:p>
          <a:endParaRPr lang="en-US"/>
        </a:p>
      </dgm:t>
    </dgm:pt>
    <dgm:pt modelId="{27487AEB-1020-4B53-A323-4309FF501E1A}" type="pres">
      <dgm:prSet presAssocID="{EFF5FCED-1CD4-4613-ABA7-557EA45F42F6}" presName="diagram" presStyleCnt="0">
        <dgm:presLayoutVars>
          <dgm:dir/>
          <dgm:resizeHandles val="exact"/>
        </dgm:presLayoutVars>
      </dgm:prSet>
      <dgm:spPr/>
    </dgm:pt>
    <dgm:pt modelId="{ACE8FD78-62E6-4175-B57C-ADDF52A8E54D}" type="pres">
      <dgm:prSet presAssocID="{55586E00-3115-4FEA-BE8E-855DDFBAAA32}" presName="node" presStyleLbl="node1" presStyleIdx="0" presStyleCnt="6">
        <dgm:presLayoutVars>
          <dgm:bulletEnabled val="1"/>
        </dgm:presLayoutVars>
      </dgm:prSet>
      <dgm:spPr/>
    </dgm:pt>
    <dgm:pt modelId="{D7BDF554-2DCE-4E5A-AF18-5823452B6B58}" type="pres">
      <dgm:prSet presAssocID="{16497C63-CECC-43AC-8BA6-F5F41260CC8B}" presName="sibTrans" presStyleCnt="0"/>
      <dgm:spPr/>
    </dgm:pt>
    <dgm:pt modelId="{283B21F0-3A15-4931-AE19-347DBA26FA18}" type="pres">
      <dgm:prSet presAssocID="{771E2DF8-F08F-47FD-898B-B33B0BF2146E}" presName="node" presStyleLbl="node1" presStyleIdx="1" presStyleCnt="6">
        <dgm:presLayoutVars>
          <dgm:bulletEnabled val="1"/>
        </dgm:presLayoutVars>
      </dgm:prSet>
      <dgm:spPr/>
    </dgm:pt>
    <dgm:pt modelId="{581725FC-1034-42C4-8A60-E28A2E8E18ED}" type="pres">
      <dgm:prSet presAssocID="{4AB3D8BA-3A26-4EE5-97F8-C2BD383478C5}" presName="sibTrans" presStyleCnt="0"/>
      <dgm:spPr/>
    </dgm:pt>
    <dgm:pt modelId="{78CABA65-611C-485C-A5C1-1500C79EAD6E}" type="pres">
      <dgm:prSet presAssocID="{38212E1C-9C01-4449-A795-7DE264D435AF}" presName="node" presStyleLbl="node1" presStyleIdx="2" presStyleCnt="6">
        <dgm:presLayoutVars>
          <dgm:bulletEnabled val="1"/>
        </dgm:presLayoutVars>
      </dgm:prSet>
      <dgm:spPr/>
    </dgm:pt>
    <dgm:pt modelId="{13FF59E6-1843-44DC-9F41-345CB6FFCF7D}" type="pres">
      <dgm:prSet presAssocID="{F4AC9C79-C45E-4EC1-BBB3-BE2842B75EDB}" presName="sibTrans" presStyleCnt="0"/>
      <dgm:spPr/>
    </dgm:pt>
    <dgm:pt modelId="{2EF24DE5-B24B-4455-9103-8B6A9FA5E261}" type="pres">
      <dgm:prSet presAssocID="{3186B1F9-478D-42DA-9631-B8FEFD4F0516}" presName="node" presStyleLbl="node1" presStyleIdx="3" presStyleCnt="6">
        <dgm:presLayoutVars>
          <dgm:bulletEnabled val="1"/>
        </dgm:presLayoutVars>
      </dgm:prSet>
      <dgm:spPr/>
    </dgm:pt>
    <dgm:pt modelId="{A3656A56-62F4-4F4D-B05C-DBFB40C3CD9C}" type="pres">
      <dgm:prSet presAssocID="{650CF765-C2E5-4369-8815-DED5E401A7D5}" presName="sibTrans" presStyleCnt="0"/>
      <dgm:spPr/>
    </dgm:pt>
    <dgm:pt modelId="{593BFE3A-1661-42C1-BC93-3E68C32CD7DE}" type="pres">
      <dgm:prSet presAssocID="{848E9D33-62F7-444A-AF44-6690B16E3332}" presName="node" presStyleLbl="node1" presStyleIdx="4" presStyleCnt="6">
        <dgm:presLayoutVars>
          <dgm:bulletEnabled val="1"/>
        </dgm:presLayoutVars>
      </dgm:prSet>
      <dgm:spPr/>
    </dgm:pt>
    <dgm:pt modelId="{B24B3544-073E-4DE6-A69B-652FB1A66DA6}" type="pres">
      <dgm:prSet presAssocID="{E4DF3039-268B-422A-BB6F-0F3677F0DFF5}" presName="sibTrans" presStyleCnt="0"/>
      <dgm:spPr/>
    </dgm:pt>
    <dgm:pt modelId="{9B09A3F5-E28F-4394-BF98-1F61A10F641D}" type="pres">
      <dgm:prSet presAssocID="{3C5D283C-BC03-41CF-B3A2-5AF42940376E}" presName="node" presStyleLbl="node1" presStyleIdx="5" presStyleCnt="6">
        <dgm:presLayoutVars>
          <dgm:bulletEnabled val="1"/>
        </dgm:presLayoutVars>
      </dgm:prSet>
      <dgm:spPr/>
    </dgm:pt>
  </dgm:ptLst>
  <dgm:cxnLst>
    <dgm:cxn modelId="{17922807-0337-4941-87BE-1B1F1AD7CCDF}" type="presOf" srcId="{38212E1C-9C01-4449-A795-7DE264D435AF}" destId="{78CABA65-611C-485C-A5C1-1500C79EAD6E}" srcOrd="0" destOrd="0" presId="urn:microsoft.com/office/officeart/2005/8/layout/default"/>
    <dgm:cxn modelId="{A4477512-DC45-43E2-BD33-8F7A5A0F42A2}" type="presOf" srcId="{EFF5FCED-1CD4-4613-ABA7-557EA45F42F6}" destId="{27487AEB-1020-4B53-A323-4309FF501E1A}" srcOrd="0" destOrd="0" presId="urn:microsoft.com/office/officeart/2005/8/layout/default"/>
    <dgm:cxn modelId="{289E4A22-BCED-4FCA-B5D4-222AB52F41AE}" type="presOf" srcId="{3186B1F9-478D-42DA-9631-B8FEFD4F0516}" destId="{2EF24DE5-B24B-4455-9103-8B6A9FA5E261}" srcOrd="0" destOrd="0" presId="urn:microsoft.com/office/officeart/2005/8/layout/default"/>
    <dgm:cxn modelId="{6FC6AF22-B757-449C-87E9-B37A5535B355}" type="presOf" srcId="{848E9D33-62F7-444A-AF44-6690B16E3332}" destId="{593BFE3A-1661-42C1-BC93-3E68C32CD7DE}" srcOrd="0" destOrd="0" presId="urn:microsoft.com/office/officeart/2005/8/layout/default"/>
    <dgm:cxn modelId="{68696A4A-37E2-4915-8745-311DEFBF59C7}" srcId="{EFF5FCED-1CD4-4613-ABA7-557EA45F42F6}" destId="{3C5D283C-BC03-41CF-B3A2-5AF42940376E}" srcOrd="5" destOrd="0" parTransId="{BE4D3883-2E4D-4E39-BCF2-293E4AEE8DA2}" sibTransId="{F5675BBC-7992-4D55-AA7D-FB86925F86A5}"/>
    <dgm:cxn modelId="{056D8C71-96BC-442D-80BA-FC272D47969B}" type="presOf" srcId="{55586E00-3115-4FEA-BE8E-855DDFBAAA32}" destId="{ACE8FD78-62E6-4175-B57C-ADDF52A8E54D}" srcOrd="0" destOrd="0" presId="urn:microsoft.com/office/officeart/2005/8/layout/default"/>
    <dgm:cxn modelId="{8D214552-4E3B-49AA-9F2B-2649B50C5B69}" srcId="{EFF5FCED-1CD4-4613-ABA7-557EA45F42F6}" destId="{771E2DF8-F08F-47FD-898B-B33B0BF2146E}" srcOrd="1" destOrd="0" parTransId="{2C9A1B9E-0FF0-467D-B872-E383D7CDB454}" sibTransId="{4AB3D8BA-3A26-4EE5-97F8-C2BD383478C5}"/>
    <dgm:cxn modelId="{6564E658-F57A-40D4-8C01-788FC310E947}" type="presOf" srcId="{3C5D283C-BC03-41CF-B3A2-5AF42940376E}" destId="{9B09A3F5-E28F-4394-BF98-1F61A10F641D}" srcOrd="0" destOrd="0" presId="urn:microsoft.com/office/officeart/2005/8/layout/default"/>
    <dgm:cxn modelId="{3175358E-F96C-475C-998C-3898806F7F5F}" srcId="{EFF5FCED-1CD4-4613-ABA7-557EA45F42F6}" destId="{55586E00-3115-4FEA-BE8E-855DDFBAAA32}" srcOrd="0" destOrd="0" parTransId="{B0E75CBA-A27A-4D98-BE64-7E7765A0DF38}" sibTransId="{16497C63-CECC-43AC-8BA6-F5F41260CC8B}"/>
    <dgm:cxn modelId="{03A836B4-F270-4D8F-9680-922CA406E9A2}" srcId="{EFF5FCED-1CD4-4613-ABA7-557EA45F42F6}" destId="{38212E1C-9C01-4449-A795-7DE264D435AF}" srcOrd="2" destOrd="0" parTransId="{B8C5513D-37E7-4671-B4BF-7F5CCA0BD246}" sibTransId="{F4AC9C79-C45E-4EC1-BBB3-BE2842B75EDB}"/>
    <dgm:cxn modelId="{12EADEC9-DC1A-4082-94BC-3A27A64742ED}" type="presOf" srcId="{771E2DF8-F08F-47FD-898B-B33B0BF2146E}" destId="{283B21F0-3A15-4931-AE19-347DBA26FA18}" srcOrd="0" destOrd="0" presId="urn:microsoft.com/office/officeart/2005/8/layout/default"/>
    <dgm:cxn modelId="{BEFB84EE-BE91-4EB7-B7B6-939757C322C9}" srcId="{EFF5FCED-1CD4-4613-ABA7-557EA45F42F6}" destId="{3186B1F9-478D-42DA-9631-B8FEFD4F0516}" srcOrd="3" destOrd="0" parTransId="{80BCFD0E-72F2-4587-8DA8-EB7C752A339D}" sibTransId="{650CF765-C2E5-4369-8815-DED5E401A7D5}"/>
    <dgm:cxn modelId="{11AEE8FF-6256-4957-8A03-F759F4E48125}" srcId="{EFF5FCED-1CD4-4613-ABA7-557EA45F42F6}" destId="{848E9D33-62F7-444A-AF44-6690B16E3332}" srcOrd="4" destOrd="0" parTransId="{EFD84C3A-ED5E-49C2-A61A-69BB249922B4}" sibTransId="{E4DF3039-268B-422A-BB6F-0F3677F0DFF5}"/>
    <dgm:cxn modelId="{26B5B378-C6BC-467B-91D6-3F677402CB82}" type="presParOf" srcId="{27487AEB-1020-4B53-A323-4309FF501E1A}" destId="{ACE8FD78-62E6-4175-B57C-ADDF52A8E54D}" srcOrd="0" destOrd="0" presId="urn:microsoft.com/office/officeart/2005/8/layout/default"/>
    <dgm:cxn modelId="{2177CEAE-6DCA-46FC-95F0-A8B864AFDCA1}" type="presParOf" srcId="{27487AEB-1020-4B53-A323-4309FF501E1A}" destId="{D7BDF554-2DCE-4E5A-AF18-5823452B6B58}" srcOrd="1" destOrd="0" presId="urn:microsoft.com/office/officeart/2005/8/layout/default"/>
    <dgm:cxn modelId="{B0668E2E-F07E-4546-B978-9AEA1EE4BDA5}" type="presParOf" srcId="{27487AEB-1020-4B53-A323-4309FF501E1A}" destId="{283B21F0-3A15-4931-AE19-347DBA26FA18}" srcOrd="2" destOrd="0" presId="urn:microsoft.com/office/officeart/2005/8/layout/default"/>
    <dgm:cxn modelId="{C3A21331-0ECB-4211-A19E-71BCD2996B6E}" type="presParOf" srcId="{27487AEB-1020-4B53-A323-4309FF501E1A}" destId="{581725FC-1034-42C4-8A60-E28A2E8E18ED}" srcOrd="3" destOrd="0" presId="urn:microsoft.com/office/officeart/2005/8/layout/default"/>
    <dgm:cxn modelId="{75FB3F0D-7FD7-4701-AF1F-3AA709BCBB0B}" type="presParOf" srcId="{27487AEB-1020-4B53-A323-4309FF501E1A}" destId="{78CABA65-611C-485C-A5C1-1500C79EAD6E}" srcOrd="4" destOrd="0" presId="urn:microsoft.com/office/officeart/2005/8/layout/default"/>
    <dgm:cxn modelId="{C79CC2BB-2A83-4B65-912F-BD75CDD01814}" type="presParOf" srcId="{27487AEB-1020-4B53-A323-4309FF501E1A}" destId="{13FF59E6-1843-44DC-9F41-345CB6FFCF7D}" srcOrd="5" destOrd="0" presId="urn:microsoft.com/office/officeart/2005/8/layout/default"/>
    <dgm:cxn modelId="{7E4345FB-F997-45E0-AFC9-8720A56EB2D8}" type="presParOf" srcId="{27487AEB-1020-4B53-A323-4309FF501E1A}" destId="{2EF24DE5-B24B-4455-9103-8B6A9FA5E261}" srcOrd="6" destOrd="0" presId="urn:microsoft.com/office/officeart/2005/8/layout/default"/>
    <dgm:cxn modelId="{B4598EED-CFA7-408C-ABEA-5DC7DDB8133F}" type="presParOf" srcId="{27487AEB-1020-4B53-A323-4309FF501E1A}" destId="{A3656A56-62F4-4F4D-B05C-DBFB40C3CD9C}" srcOrd="7" destOrd="0" presId="urn:microsoft.com/office/officeart/2005/8/layout/default"/>
    <dgm:cxn modelId="{DD649A03-6A53-4FD9-AD1D-11F67069A003}" type="presParOf" srcId="{27487AEB-1020-4B53-A323-4309FF501E1A}" destId="{593BFE3A-1661-42C1-BC93-3E68C32CD7DE}" srcOrd="8" destOrd="0" presId="urn:microsoft.com/office/officeart/2005/8/layout/default"/>
    <dgm:cxn modelId="{3BE9DB62-7C11-4CA1-BBD6-F8E4B8916841}" type="presParOf" srcId="{27487AEB-1020-4B53-A323-4309FF501E1A}" destId="{B24B3544-073E-4DE6-A69B-652FB1A66DA6}" srcOrd="9" destOrd="0" presId="urn:microsoft.com/office/officeart/2005/8/layout/default"/>
    <dgm:cxn modelId="{C2356EFC-2BC1-447C-8096-4D180E4EB7FA}" type="presParOf" srcId="{27487AEB-1020-4B53-A323-4309FF501E1A}" destId="{9B09A3F5-E28F-4394-BF98-1F61A10F641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26072C-5725-4CCA-88C5-91F37320629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32A7AE76-B4AE-44D9-B018-E545777D0328}">
      <dgm:prSet phldrT="[Text]"/>
      <dgm:spPr/>
      <dgm:t>
        <a:bodyPr/>
        <a:lstStyle/>
        <a:p>
          <a:r>
            <a:rPr lang="en-US"/>
            <a:t>Small Group</a:t>
          </a:r>
          <a:endParaRPr lang="en-AU"/>
        </a:p>
      </dgm:t>
    </dgm:pt>
    <dgm:pt modelId="{E4892C33-CCAD-4BA8-98F0-2756835CCA29}" type="parTrans" cxnId="{003FA00F-FE57-4189-97E4-6CE064CB08A2}">
      <dgm:prSet/>
      <dgm:spPr/>
      <dgm:t>
        <a:bodyPr/>
        <a:lstStyle/>
        <a:p>
          <a:endParaRPr lang="en-AU"/>
        </a:p>
      </dgm:t>
    </dgm:pt>
    <dgm:pt modelId="{2D57830C-71CC-4E53-815F-66AA538B3948}" type="sibTrans" cxnId="{003FA00F-FE57-4189-97E4-6CE064CB08A2}">
      <dgm:prSet/>
      <dgm:spPr/>
      <dgm:t>
        <a:bodyPr/>
        <a:lstStyle/>
        <a:p>
          <a:endParaRPr lang="en-AU"/>
        </a:p>
      </dgm:t>
    </dgm:pt>
    <dgm:pt modelId="{F32E5162-7BC0-4F45-9714-FDC194D7DC5E}">
      <dgm:prSet phldrT="[Text]"/>
      <dgm:spPr/>
      <dgm:t>
        <a:bodyPr/>
        <a:lstStyle/>
        <a:p>
          <a:r>
            <a:rPr lang="en-US"/>
            <a:t>One on one</a:t>
          </a:r>
          <a:endParaRPr lang="en-AU"/>
        </a:p>
      </dgm:t>
    </dgm:pt>
    <dgm:pt modelId="{DB1E8376-6FD2-41D7-9AA5-9F1DEDE921EB}" type="parTrans" cxnId="{F82F8F47-230E-4450-B9E5-048B190F2D48}">
      <dgm:prSet/>
      <dgm:spPr/>
      <dgm:t>
        <a:bodyPr/>
        <a:lstStyle/>
        <a:p>
          <a:endParaRPr lang="en-AU"/>
        </a:p>
      </dgm:t>
    </dgm:pt>
    <dgm:pt modelId="{5CCC20D1-EE75-4C8D-9B67-300974059E6B}" type="sibTrans" cxnId="{F82F8F47-230E-4450-B9E5-048B190F2D48}">
      <dgm:prSet/>
      <dgm:spPr/>
      <dgm:t>
        <a:bodyPr/>
        <a:lstStyle/>
        <a:p>
          <a:endParaRPr lang="en-AU"/>
        </a:p>
      </dgm:t>
    </dgm:pt>
    <dgm:pt modelId="{DFB141EA-CAB4-47C8-8FB6-AD5D34396E9A}">
      <dgm:prSet phldrT="[Text]"/>
      <dgm:spPr/>
      <dgm:t>
        <a:bodyPr/>
        <a:lstStyle/>
        <a:p>
          <a:r>
            <a:rPr lang="en-US"/>
            <a:t>More relevancy</a:t>
          </a:r>
          <a:endParaRPr lang="en-AU"/>
        </a:p>
      </dgm:t>
    </dgm:pt>
    <dgm:pt modelId="{A88D23C8-19A7-4535-8C2A-3C57ED1C2C77}" type="parTrans" cxnId="{E5A0E7B5-5214-46D5-816C-C19947B00582}">
      <dgm:prSet/>
      <dgm:spPr/>
      <dgm:t>
        <a:bodyPr/>
        <a:lstStyle/>
        <a:p>
          <a:endParaRPr lang="en-AU"/>
        </a:p>
      </dgm:t>
    </dgm:pt>
    <dgm:pt modelId="{B32085F9-8F60-4BB9-9C5E-3086AA49E7F6}" type="sibTrans" cxnId="{E5A0E7B5-5214-46D5-816C-C19947B00582}">
      <dgm:prSet/>
      <dgm:spPr/>
      <dgm:t>
        <a:bodyPr/>
        <a:lstStyle/>
        <a:p>
          <a:endParaRPr lang="en-AU"/>
        </a:p>
      </dgm:t>
    </dgm:pt>
    <dgm:pt modelId="{CCFC24AB-0A6B-44C4-8362-9028C5AB568B}" type="pres">
      <dgm:prSet presAssocID="{9826072C-5725-4CCA-88C5-91F373206298}" presName="Name0" presStyleCnt="0">
        <dgm:presLayoutVars>
          <dgm:dir/>
          <dgm:resizeHandles val="exact"/>
        </dgm:presLayoutVars>
      </dgm:prSet>
      <dgm:spPr/>
    </dgm:pt>
    <dgm:pt modelId="{A88DCBBD-210E-4B69-9982-8BEF0CE3AF66}" type="pres">
      <dgm:prSet presAssocID="{9826072C-5725-4CCA-88C5-91F373206298}" presName="vNodes" presStyleCnt="0"/>
      <dgm:spPr/>
    </dgm:pt>
    <dgm:pt modelId="{09F89394-BE7C-4724-A3AF-062524CCCB31}" type="pres">
      <dgm:prSet presAssocID="{32A7AE76-B4AE-44D9-B018-E545777D0328}" presName="node" presStyleLbl="node1" presStyleIdx="0" presStyleCnt="3">
        <dgm:presLayoutVars>
          <dgm:bulletEnabled val="1"/>
        </dgm:presLayoutVars>
      </dgm:prSet>
      <dgm:spPr/>
    </dgm:pt>
    <dgm:pt modelId="{4822E744-52CA-4667-B51E-67957CE2BD0E}" type="pres">
      <dgm:prSet presAssocID="{2D57830C-71CC-4E53-815F-66AA538B3948}" presName="spacerT" presStyleCnt="0"/>
      <dgm:spPr/>
    </dgm:pt>
    <dgm:pt modelId="{E1590B90-63A5-48FE-8C83-C49F4196D9D2}" type="pres">
      <dgm:prSet presAssocID="{2D57830C-71CC-4E53-815F-66AA538B3948}" presName="sibTrans" presStyleLbl="sibTrans2D1" presStyleIdx="0" presStyleCnt="2"/>
      <dgm:spPr/>
    </dgm:pt>
    <dgm:pt modelId="{B8A1317E-2DEF-407D-A2F6-2A401A08259B}" type="pres">
      <dgm:prSet presAssocID="{2D57830C-71CC-4E53-815F-66AA538B3948}" presName="spacerB" presStyleCnt="0"/>
      <dgm:spPr/>
    </dgm:pt>
    <dgm:pt modelId="{124F3211-FBBD-4432-98FC-7D8569D4D968}" type="pres">
      <dgm:prSet presAssocID="{F32E5162-7BC0-4F45-9714-FDC194D7DC5E}" presName="node" presStyleLbl="node1" presStyleIdx="1" presStyleCnt="3">
        <dgm:presLayoutVars>
          <dgm:bulletEnabled val="1"/>
        </dgm:presLayoutVars>
      </dgm:prSet>
      <dgm:spPr/>
    </dgm:pt>
    <dgm:pt modelId="{713B61F0-AFA1-492A-9957-5D523B9DF03E}" type="pres">
      <dgm:prSet presAssocID="{9826072C-5725-4CCA-88C5-91F373206298}" presName="sibTransLast" presStyleLbl="sibTrans2D1" presStyleIdx="1" presStyleCnt="2"/>
      <dgm:spPr/>
    </dgm:pt>
    <dgm:pt modelId="{2546196B-A14C-47E5-A467-2C699577A213}" type="pres">
      <dgm:prSet presAssocID="{9826072C-5725-4CCA-88C5-91F373206298}" presName="connectorText" presStyleLbl="sibTrans2D1" presStyleIdx="1" presStyleCnt="2"/>
      <dgm:spPr/>
    </dgm:pt>
    <dgm:pt modelId="{78DA32F8-CC17-452E-B0D8-77C381E5596A}" type="pres">
      <dgm:prSet presAssocID="{9826072C-5725-4CCA-88C5-91F373206298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003FA00F-FE57-4189-97E4-6CE064CB08A2}" srcId="{9826072C-5725-4CCA-88C5-91F373206298}" destId="{32A7AE76-B4AE-44D9-B018-E545777D0328}" srcOrd="0" destOrd="0" parTransId="{E4892C33-CCAD-4BA8-98F0-2756835CCA29}" sibTransId="{2D57830C-71CC-4E53-815F-66AA538B3948}"/>
    <dgm:cxn modelId="{369E6A1C-931F-4086-BDD6-4BDD6B20CC4D}" type="presOf" srcId="{32A7AE76-B4AE-44D9-B018-E545777D0328}" destId="{09F89394-BE7C-4724-A3AF-062524CCCB31}" srcOrd="0" destOrd="0" presId="urn:microsoft.com/office/officeart/2005/8/layout/equation2"/>
    <dgm:cxn modelId="{B8EB6920-C926-4B43-B6F4-3E4B1FC850EA}" type="presOf" srcId="{5CCC20D1-EE75-4C8D-9B67-300974059E6B}" destId="{713B61F0-AFA1-492A-9957-5D523B9DF03E}" srcOrd="0" destOrd="0" presId="urn:microsoft.com/office/officeart/2005/8/layout/equation2"/>
    <dgm:cxn modelId="{F82F8F47-230E-4450-B9E5-048B190F2D48}" srcId="{9826072C-5725-4CCA-88C5-91F373206298}" destId="{F32E5162-7BC0-4F45-9714-FDC194D7DC5E}" srcOrd="1" destOrd="0" parTransId="{DB1E8376-6FD2-41D7-9AA5-9F1DEDE921EB}" sibTransId="{5CCC20D1-EE75-4C8D-9B67-300974059E6B}"/>
    <dgm:cxn modelId="{D8FB0457-5137-4F5D-B8F0-FE9E6C0B24E4}" type="presOf" srcId="{5CCC20D1-EE75-4C8D-9B67-300974059E6B}" destId="{2546196B-A14C-47E5-A467-2C699577A213}" srcOrd="1" destOrd="0" presId="urn:microsoft.com/office/officeart/2005/8/layout/equation2"/>
    <dgm:cxn modelId="{7E325182-3A89-44EB-9685-037EAEF2D525}" type="presOf" srcId="{F32E5162-7BC0-4F45-9714-FDC194D7DC5E}" destId="{124F3211-FBBD-4432-98FC-7D8569D4D968}" srcOrd="0" destOrd="0" presId="urn:microsoft.com/office/officeart/2005/8/layout/equation2"/>
    <dgm:cxn modelId="{97EF199E-8BFF-49F7-913E-12D5D5A08A13}" type="presOf" srcId="{2D57830C-71CC-4E53-815F-66AA538B3948}" destId="{E1590B90-63A5-48FE-8C83-C49F4196D9D2}" srcOrd="0" destOrd="0" presId="urn:microsoft.com/office/officeart/2005/8/layout/equation2"/>
    <dgm:cxn modelId="{E5A0E7B5-5214-46D5-816C-C19947B00582}" srcId="{9826072C-5725-4CCA-88C5-91F373206298}" destId="{DFB141EA-CAB4-47C8-8FB6-AD5D34396E9A}" srcOrd="2" destOrd="0" parTransId="{A88D23C8-19A7-4535-8C2A-3C57ED1C2C77}" sibTransId="{B32085F9-8F60-4BB9-9C5E-3086AA49E7F6}"/>
    <dgm:cxn modelId="{47926BE5-7B61-4694-AE24-4FE899D2394D}" type="presOf" srcId="{9826072C-5725-4CCA-88C5-91F373206298}" destId="{CCFC24AB-0A6B-44C4-8362-9028C5AB568B}" srcOrd="0" destOrd="0" presId="urn:microsoft.com/office/officeart/2005/8/layout/equation2"/>
    <dgm:cxn modelId="{F6E559EC-DB9B-4DFF-AAA0-225238D800BD}" type="presOf" srcId="{DFB141EA-CAB4-47C8-8FB6-AD5D34396E9A}" destId="{78DA32F8-CC17-452E-B0D8-77C381E5596A}" srcOrd="0" destOrd="0" presId="urn:microsoft.com/office/officeart/2005/8/layout/equation2"/>
    <dgm:cxn modelId="{EF38025C-F4CE-4E3C-A365-9CD0E39A55A9}" type="presParOf" srcId="{CCFC24AB-0A6B-44C4-8362-9028C5AB568B}" destId="{A88DCBBD-210E-4B69-9982-8BEF0CE3AF66}" srcOrd="0" destOrd="0" presId="urn:microsoft.com/office/officeart/2005/8/layout/equation2"/>
    <dgm:cxn modelId="{DE9E607C-1146-4771-AA29-0E8D6CBC1311}" type="presParOf" srcId="{A88DCBBD-210E-4B69-9982-8BEF0CE3AF66}" destId="{09F89394-BE7C-4724-A3AF-062524CCCB31}" srcOrd="0" destOrd="0" presId="urn:microsoft.com/office/officeart/2005/8/layout/equation2"/>
    <dgm:cxn modelId="{FCA926BE-8260-4745-90DD-8C3FA3806FCE}" type="presParOf" srcId="{A88DCBBD-210E-4B69-9982-8BEF0CE3AF66}" destId="{4822E744-52CA-4667-B51E-67957CE2BD0E}" srcOrd="1" destOrd="0" presId="urn:microsoft.com/office/officeart/2005/8/layout/equation2"/>
    <dgm:cxn modelId="{ED58FC70-8B12-4649-90FA-B236EFA3FEEA}" type="presParOf" srcId="{A88DCBBD-210E-4B69-9982-8BEF0CE3AF66}" destId="{E1590B90-63A5-48FE-8C83-C49F4196D9D2}" srcOrd="2" destOrd="0" presId="urn:microsoft.com/office/officeart/2005/8/layout/equation2"/>
    <dgm:cxn modelId="{7AA74CE7-5BBA-4B9F-B517-699F2D9E591B}" type="presParOf" srcId="{A88DCBBD-210E-4B69-9982-8BEF0CE3AF66}" destId="{B8A1317E-2DEF-407D-A2F6-2A401A08259B}" srcOrd="3" destOrd="0" presId="urn:microsoft.com/office/officeart/2005/8/layout/equation2"/>
    <dgm:cxn modelId="{3A52890D-4C01-4C96-95B2-D520C53D6698}" type="presParOf" srcId="{A88DCBBD-210E-4B69-9982-8BEF0CE3AF66}" destId="{124F3211-FBBD-4432-98FC-7D8569D4D968}" srcOrd="4" destOrd="0" presId="urn:microsoft.com/office/officeart/2005/8/layout/equation2"/>
    <dgm:cxn modelId="{61047A02-C6DD-4646-882D-01094740D4FF}" type="presParOf" srcId="{CCFC24AB-0A6B-44C4-8362-9028C5AB568B}" destId="{713B61F0-AFA1-492A-9957-5D523B9DF03E}" srcOrd="1" destOrd="0" presId="urn:microsoft.com/office/officeart/2005/8/layout/equation2"/>
    <dgm:cxn modelId="{B8C2E3CB-D48E-48EE-99A0-4AA5D8863F97}" type="presParOf" srcId="{713B61F0-AFA1-492A-9957-5D523B9DF03E}" destId="{2546196B-A14C-47E5-A467-2C699577A213}" srcOrd="0" destOrd="0" presId="urn:microsoft.com/office/officeart/2005/8/layout/equation2"/>
    <dgm:cxn modelId="{35E2EC07-25A9-4457-867B-80868010E43F}" type="presParOf" srcId="{CCFC24AB-0A6B-44C4-8362-9028C5AB568B}" destId="{78DA32F8-CC17-452E-B0D8-77C381E5596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47137-8E5D-4876-9210-BECAF0B02D71}">
      <dsp:nvSpPr>
        <dsp:cNvPr id="0" name=""/>
        <dsp:cNvSpPr/>
      </dsp:nvSpPr>
      <dsp:spPr>
        <a:xfrm>
          <a:off x="707775" y="589532"/>
          <a:ext cx="1252520" cy="125252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758D9-815F-4CE5-B66F-BF1FF9F8FA29}">
      <dsp:nvSpPr>
        <dsp:cNvPr id="0" name=""/>
        <dsp:cNvSpPr/>
      </dsp:nvSpPr>
      <dsp:spPr>
        <a:xfrm>
          <a:off x="974706" y="856462"/>
          <a:ext cx="718659" cy="718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1AC37-A9B5-4A94-B2A1-5E64D2DE9DF4}">
      <dsp:nvSpPr>
        <dsp:cNvPr id="0" name=""/>
        <dsp:cNvSpPr/>
      </dsp:nvSpPr>
      <dsp:spPr>
        <a:xfrm>
          <a:off x="307380" y="2232181"/>
          <a:ext cx="20533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My Health Record</a:t>
          </a:r>
        </a:p>
      </dsp:txBody>
      <dsp:txXfrm>
        <a:off x="307380" y="2232181"/>
        <a:ext cx="2053312" cy="720000"/>
      </dsp:txXfrm>
    </dsp:sp>
    <dsp:sp modelId="{C58EE047-C819-48F8-96E8-F4395E4E6B99}">
      <dsp:nvSpPr>
        <dsp:cNvPr id="0" name=""/>
        <dsp:cNvSpPr/>
      </dsp:nvSpPr>
      <dsp:spPr>
        <a:xfrm>
          <a:off x="3120418" y="589532"/>
          <a:ext cx="1252520" cy="125252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439F2-D6F5-4C33-9BE0-649F3FE6F5E4}">
      <dsp:nvSpPr>
        <dsp:cNvPr id="0" name=""/>
        <dsp:cNvSpPr/>
      </dsp:nvSpPr>
      <dsp:spPr>
        <a:xfrm>
          <a:off x="3387348" y="856462"/>
          <a:ext cx="718659" cy="718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2722-191E-483E-919B-CA483AD1AD56}">
      <dsp:nvSpPr>
        <dsp:cNvPr id="0" name=""/>
        <dsp:cNvSpPr/>
      </dsp:nvSpPr>
      <dsp:spPr>
        <a:xfrm>
          <a:off x="2720022" y="2232181"/>
          <a:ext cx="20533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My Health App</a:t>
          </a:r>
        </a:p>
      </dsp:txBody>
      <dsp:txXfrm>
        <a:off x="2720022" y="2232181"/>
        <a:ext cx="2053312" cy="720000"/>
      </dsp:txXfrm>
    </dsp:sp>
    <dsp:sp modelId="{5A94FD79-80AD-4F5A-BB96-1D84D97B339A}">
      <dsp:nvSpPr>
        <dsp:cNvPr id="0" name=""/>
        <dsp:cNvSpPr/>
      </dsp:nvSpPr>
      <dsp:spPr>
        <a:xfrm>
          <a:off x="5533060" y="589532"/>
          <a:ext cx="1252520" cy="125252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A69D9-1E9D-487B-8211-27D1265B9773}">
      <dsp:nvSpPr>
        <dsp:cNvPr id="0" name=""/>
        <dsp:cNvSpPr/>
      </dsp:nvSpPr>
      <dsp:spPr>
        <a:xfrm>
          <a:off x="5799990" y="856462"/>
          <a:ext cx="718659" cy="718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F1041-7F83-4BED-846E-93FCE0169D79}">
      <dsp:nvSpPr>
        <dsp:cNvPr id="0" name=""/>
        <dsp:cNvSpPr/>
      </dsp:nvSpPr>
      <dsp:spPr>
        <a:xfrm>
          <a:off x="5132664" y="2232181"/>
          <a:ext cx="20533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Electronic Scripts</a:t>
          </a:r>
        </a:p>
      </dsp:txBody>
      <dsp:txXfrm>
        <a:off x="5132664" y="2232181"/>
        <a:ext cx="2053312" cy="720000"/>
      </dsp:txXfrm>
    </dsp:sp>
    <dsp:sp modelId="{D0C308BA-03E5-4616-B4B6-3C0795B73ECD}">
      <dsp:nvSpPr>
        <dsp:cNvPr id="0" name=""/>
        <dsp:cNvSpPr/>
      </dsp:nvSpPr>
      <dsp:spPr>
        <a:xfrm>
          <a:off x="7945702" y="589532"/>
          <a:ext cx="1252520" cy="125252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9A100-A19A-47E8-AC53-B67D90DEB557}">
      <dsp:nvSpPr>
        <dsp:cNvPr id="0" name=""/>
        <dsp:cNvSpPr/>
      </dsp:nvSpPr>
      <dsp:spPr>
        <a:xfrm>
          <a:off x="8212633" y="856462"/>
          <a:ext cx="718659" cy="718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36F69-9FC8-4CD5-AF74-E3BC1B2AC146}">
      <dsp:nvSpPr>
        <dsp:cNvPr id="0" name=""/>
        <dsp:cNvSpPr/>
      </dsp:nvSpPr>
      <dsp:spPr>
        <a:xfrm>
          <a:off x="7545306" y="2232181"/>
          <a:ext cx="20533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2200" kern="1200"/>
            <a:t>Telehealth consultations</a:t>
          </a:r>
          <a:endParaRPr lang="en-US" sz="2200" kern="1200"/>
        </a:p>
      </dsp:txBody>
      <dsp:txXfrm>
        <a:off x="7545306" y="2232181"/>
        <a:ext cx="205331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8FD78-62E6-4175-B57C-ADDF52A8E54D}">
      <dsp:nvSpPr>
        <dsp:cNvPr id="0" name=""/>
        <dsp:cNvSpPr/>
      </dsp:nvSpPr>
      <dsp:spPr>
        <a:xfrm>
          <a:off x="541734" y="348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Waluwin exercise groups</a:t>
          </a:r>
        </a:p>
      </dsp:txBody>
      <dsp:txXfrm>
        <a:off x="541734" y="348"/>
        <a:ext cx="2757040" cy="1654224"/>
      </dsp:txXfrm>
    </dsp:sp>
    <dsp:sp modelId="{283B21F0-3A15-4931-AE19-347DBA26FA18}">
      <dsp:nvSpPr>
        <dsp:cNvPr id="0" name=""/>
        <dsp:cNvSpPr/>
      </dsp:nvSpPr>
      <dsp:spPr>
        <a:xfrm>
          <a:off x="3574479" y="348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-661711"/>
                <a:satOff val="-3554"/>
                <a:lumOff val="121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661711"/>
                <a:satOff val="-3554"/>
                <a:lumOff val="121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AOD groups </a:t>
          </a:r>
        </a:p>
      </dsp:txBody>
      <dsp:txXfrm>
        <a:off x="3574479" y="348"/>
        <a:ext cx="2757040" cy="1654224"/>
      </dsp:txXfrm>
    </dsp:sp>
    <dsp:sp modelId="{78CABA65-611C-485C-A5C1-1500C79EAD6E}">
      <dsp:nvSpPr>
        <dsp:cNvPr id="0" name=""/>
        <dsp:cNvSpPr/>
      </dsp:nvSpPr>
      <dsp:spPr>
        <a:xfrm>
          <a:off x="6607223" y="348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-1323423"/>
                <a:satOff val="-7108"/>
                <a:lumOff val="2431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323423"/>
                <a:satOff val="-7108"/>
                <a:lumOff val="2431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Elders morning teas</a:t>
          </a:r>
        </a:p>
      </dsp:txBody>
      <dsp:txXfrm>
        <a:off x="6607223" y="348"/>
        <a:ext cx="2757040" cy="1654224"/>
      </dsp:txXfrm>
    </dsp:sp>
    <dsp:sp modelId="{2EF24DE5-B24B-4455-9103-8B6A9FA5E261}">
      <dsp:nvSpPr>
        <dsp:cNvPr id="0" name=""/>
        <dsp:cNvSpPr/>
      </dsp:nvSpPr>
      <dsp:spPr>
        <a:xfrm>
          <a:off x="541734" y="1930277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-1985134"/>
                <a:satOff val="-10662"/>
                <a:lumOff val="364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985134"/>
                <a:satOff val="-10662"/>
                <a:lumOff val="36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Healthy connections groups</a:t>
          </a:r>
        </a:p>
      </dsp:txBody>
      <dsp:txXfrm>
        <a:off x="541734" y="1930277"/>
        <a:ext cx="2757040" cy="1654224"/>
      </dsp:txXfrm>
    </dsp:sp>
    <dsp:sp modelId="{593BFE3A-1661-42C1-BC93-3E68C32CD7DE}">
      <dsp:nvSpPr>
        <dsp:cNvPr id="0" name=""/>
        <dsp:cNvSpPr/>
      </dsp:nvSpPr>
      <dsp:spPr>
        <a:xfrm>
          <a:off x="3574479" y="1930277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-2646845"/>
                <a:satOff val="-14216"/>
                <a:lumOff val="486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646845"/>
                <a:satOff val="-14216"/>
                <a:lumOff val="486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Mums and Bubs groups</a:t>
          </a:r>
        </a:p>
      </dsp:txBody>
      <dsp:txXfrm>
        <a:off x="3574479" y="1930277"/>
        <a:ext cx="2757040" cy="1654224"/>
      </dsp:txXfrm>
    </dsp:sp>
    <dsp:sp modelId="{9B09A3F5-E28F-4394-BF98-1F61A10F641D}">
      <dsp:nvSpPr>
        <dsp:cNvPr id="0" name=""/>
        <dsp:cNvSpPr/>
      </dsp:nvSpPr>
      <dsp:spPr>
        <a:xfrm>
          <a:off x="6607223" y="1930277"/>
          <a:ext cx="2757040" cy="1654224"/>
        </a:xfrm>
        <a:prstGeom prst="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Men’s groups</a:t>
          </a:r>
        </a:p>
      </dsp:txBody>
      <dsp:txXfrm>
        <a:off x="6607223" y="1930277"/>
        <a:ext cx="2757040" cy="1654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89394-BE7C-4724-A3AF-062524CCCB31}">
      <dsp:nvSpPr>
        <dsp:cNvPr id="0" name=""/>
        <dsp:cNvSpPr/>
      </dsp:nvSpPr>
      <dsp:spPr>
        <a:xfrm>
          <a:off x="509984" y="1963"/>
          <a:ext cx="1974453" cy="1974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Small Group</a:t>
          </a:r>
          <a:endParaRPr lang="en-AU" sz="3800" kern="1200"/>
        </a:p>
      </dsp:txBody>
      <dsp:txXfrm>
        <a:off x="799136" y="291115"/>
        <a:ext cx="1396149" cy="1396149"/>
      </dsp:txXfrm>
    </dsp:sp>
    <dsp:sp modelId="{E1590B90-63A5-48FE-8C83-C49F4196D9D2}">
      <dsp:nvSpPr>
        <dsp:cNvPr id="0" name=""/>
        <dsp:cNvSpPr/>
      </dsp:nvSpPr>
      <dsp:spPr>
        <a:xfrm>
          <a:off x="924619" y="2136742"/>
          <a:ext cx="1145182" cy="114518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2100" kern="1200"/>
        </a:p>
      </dsp:txBody>
      <dsp:txXfrm>
        <a:off x="1076413" y="2574660"/>
        <a:ext cx="841594" cy="269346"/>
      </dsp:txXfrm>
    </dsp:sp>
    <dsp:sp modelId="{124F3211-FBBD-4432-98FC-7D8569D4D968}">
      <dsp:nvSpPr>
        <dsp:cNvPr id="0" name=""/>
        <dsp:cNvSpPr/>
      </dsp:nvSpPr>
      <dsp:spPr>
        <a:xfrm>
          <a:off x="509984" y="3442250"/>
          <a:ext cx="1974453" cy="19744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One on one</a:t>
          </a:r>
          <a:endParaRPr lang="en-AU" sz="3800" kern="1200"/>
        </a:p>
      </dsp:txBody>
      <dsp:txXfrm>
        <a:off x="799136" y="3731402"/>
        <a:ext cx="1396149" cy="1396149"/>
      </dsp:txXfrm>
    </dsp:sp>
    <dsp:sp modelId="{713B61F0-AFA1-492A-9957-5D523B9DF03E}">
      <dsp:nvSpPr>
        <dsp:cNvPr id="0" name=""/>
        <dsp:cNvSpPr/>
      </dsp:nvSpPr>
      <dsp:spPr>
        <a:xfrm>
          <a:off x="2780605" y="2342085"/>
          <a:ext cx="627876" cy="73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3100" kern="1200"/>
        </a:p>
      </dsp:txBody>
      <dsp:txXfrm>
        <a:off x="2780605" y="2488984"/>
        <a:ext cx="439513" cy="440698"/>
      </dsp:txXfrm>
    </dsp:sp>
    <dsp:sp modelId="{78DA32F8-CC17-452E-B0D8-77C381E5596A}">
      <dsp:nvSpPr>
        <dsp:cNvPr id="0" name=""/>
        <dsp:cNvSpPr/>
      </dsp:nvSpPr>
      <dsp:spPr>
        <a:xfrm>
          <a:off x="3669109" y="734880"/>
          <a:ext cx="3948906" cy="39489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/>
            <a:t>More relevancy</a:t>
          </a:r>
          <a:endParaRPr lang="en-AU" sz="5400" kern="1200"/>
        </a:p>
      </dsp:txBody>
      <dsp:txXfrm>
        <a:off x="4247413" y="1313184"/>
        <a:ext cx="2792298" cy="2792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hyperlink" Target="https://www.google.com/imgres?q=oams%20logo&amp;imgurl=https%3A%2F%2Fmedia.licdn.com%2Fdms%2Fimage%2Fv2%2FD563DAQGItshCo43cIg%2Fimage-scale_191_1128%2Fimage-scale_191_1128%2F0%2F1709771347997%2Foams2800_cover%3Fe%3D2147483647%26v%3Dbeta%26t%3Dn5QyOxKjQ8woXrNUuxOgyJcTUi_-N7Wrx0qoRFDZYhg&amp;imgrefurl=https%3A%2F%2Fau.linkedin.com%2Fcompany%2Foams2800&amp;docid=nIUJZEt4J5_4BM&amp;tbnid=CUe-5buWjDGBBM&amp;vet=12ahUKEwigp5P-9IWNAxV2VWwGHXOcEvsQM3oECD8QAA..i&amp;w=1128&amp;h=191&amp;hcb=2&amp;ved=2ahUKEwigp5P-9IWNAxV2VWwGHXOcEvsQM3oECD8QA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facebook.com/Orangeaboriginalmedicalservice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/imgres?q=retro%20vinyl%20record&amp;imgurl=https%3A%2F%2Fmedia.istockphoto.com%2Fid%2F542290570%2Fvector%2Fvinyl-records.jpg%3Fs%3D612x612%26w%3D0%26k%3D20%26c%3D2a3A7egNKlzOPA_9WeMt2-2LMLy43vgRtZPonqjHh0I%3D&amp;imgrefurl=https%3A%2F%2Fwww.istockphoto.com%2Fillustrations%2Fretro-vinyl&amp;docid=7cq7ZVBe8uP1EM&amp;tbnid=jWw-WK-FGE4F_M&amp;vet=12ahUKEwjMsY-ro5OMAxX-lK8BHWJXNpI4ChAzegQIahAA..i&amp;w=612&amp;h=612&amp;hcb=2&amp;ved=2ahUKEwjMsY-ro5OMAxX-lK8BHWJXNpI4ChAzegQIahAA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imgres?q=medicare%20card%20image%20australia&amp;imgurl=https%3A%2F%2Fsummitmigration.com.au%2Fwp-content%2Fuploads%2F2020%2F01%2F60959e8d8c34f5c00b9627dfd768f462_L.jpg&amp;imgrefurl=https%3A%2F%2Fsummitmigration.com.au%2Fcan-i-get-medicare-if-i-hold-an-australian-visa%2F&amp;docid=uI5zhnkwATeyDM&amp;tbnid=Aa3QEL2TX0kyZM&amp;vet=12ahUKEwjc_Nq694WNAxW7XGwGHXw7H3I4ChAzegQIURAA..i&amp;w=600&amp;h=352&amp;hcb=2&amp;ved=2ahUKEwjc_Nq694WNAxW7XGwGHXw7H3I4ChAzegQIURA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imgres?q=image%20dial%20phone&amp;imgurl=https%3A%2F%2Fpriceguide.thecollector.com.au%2Fwp-content%2Fgallery%2Fauc-943%2F1930s-Black-Bakelite-Pyramid-Phone-Sold-for-99-2019.jpg&amp;imgrefurl=https%3A%2F%2Fpriceguide.thecollector.com.au%2Fngg_tag%2Ftelephone%2Fnggallery%2Fpage%2F2&amp;docid=FYjggJG_ksv3fM&amp;tbnid=J-baDsO0TWpyNM&amp;vet=12ahUKEwi4xdHEg46MAxU95TQHHcm2OuM4ChAzegQIFxAA..i&amp;w=715&amp;h=600&amp;hcb=2&amp;ved=2ahUKEwi4xdHEg46MAxU95TQHHcm2OuM4ChAzegQIFxA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s://www.google.com/imgres?q=latest%20mobiles&amp;imgurl=https%3A%2F%2Fbudli.in%2Fblog%2Fwp-content%2Fuploads%2F2022%2F12%2F2023refurbmobiles-768x432.jpg&amp;imgrefurl=https%3A%2F%2Fbudli.in%2F&amp;docid=jAY7sJTa7CDOTM&amp;tbnid=wAFnBiBHAkmECM&amp;vet=12ahUKEwiVnMvthI6MAxXDoa8BHXnsABwQM3oECGUQAA..i&amp;w=768&amp;h=432&amp;hcb=2&amp;itg=1&amp;ved=2ahUKEwiVnMvthI6MAxXDoa8BHXnsABwQM3oECGUQA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imgres?q=dart%20image&amp;imgurl=http%3A%2F%2Fatlas-content-cdn.pixelsquid.com%2Fstock-images%2Fred-dart-L8Z5Nm1-600.jpg&amp;imgrefurl=https%3A%2F%2Fwww.pixelsquid.com%2Fpng%2Fred-dart-2848171689735361615&amp;docid=yh2ymzIIixnAlM&amp;tbnid=Ii4UwzRx2Gvb9M&amp;vet=12ahUKEwj3pfny_peMAxWtsFYBHbn7KLcQM3oECGYQAA..i&amp;w=600&amp;h=600&amp;hcb=2&amp;itg=1&amp;ved=2ahUKEwj3pfny_peMAxWtsFYBHbn7KLcQM3oECGYQAA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www.google.com/imgres?q=road%20map%20image&amp;imgurl=https%3A%2F%2Fwww.pngkit.com%2Fpng%2Ffull%2F400-4001788_curved-road-roadmap-clip-art-free.png&amp;imgrefurl=https%3A%2F%2Futpaqp.edu.pe%2Fexplore%2Froad-map-vector-png&amp;docid=qJ3_Uw3KJH5_eM&amp;tbnid=nbttjVdD9xpRbM&amp;vet=12ahUKEwitqqz8_JeMAxWoklYBHX0PPBEQM3oECHMQAA..i&amp;w=1024&amp;h=808&amp;hcb=2&amp;itg=1&amp;ved=2ahUKEwitqqz8_JeMAxWoklYBHX0PPBEQM3oECHMQA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/imgres?q=piggyback%20illustrations%20piggy%20back%20ride%20clip%20art&amp;imgurl=https%3A%2F%2Fthumbs.dreamstime.com%2Fb%2Fpiggyback-22213522.jpg&amp;imgrefurl=https%3A%2F%2Fwww.dreamstime.com%2Fillustration%2Fpiggyback-ride.html&amp;docid=Zet4qHMhv33QHM&amp;tbnid=gTj6_KOMG7TC_M&amp;vet=12ahUKEwjGyr3vlY6NAxWJslYBHYhIAusQM3oECBsQAA..i&amp;w=800&amp;h=715&amp;hcb=2&amp;ved=2ahUKEwjGyr3vlY6NAxWJslYBHYhIAusQM3oECBsQA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imgres?q=medicare%20card%20image%20australia&amp;imgurl=https%3A%2F%2Fsummitmigration.com.au%2Fwp-content%2Fuploads%2F2020%2F01%2F60959e8d8c34f5c00b9627dfd768f462_L.jpg&amp;imgrefurl=https%3A%2F%2Fsummitmigration.com.au%2Fcan-i-get-medicare-if-i-hold-an-australian-visa%2F&amp;docid=uI5zhnkwATeyDM&amp;tbnid=Aa3QEL2TX0kyZM&amp;vet=12ahUKEwjc_Nq694WNAxW7XGwGHXw7H3I4ChAzegQIURAA..i&amp;w=600&amp;h=352&amp;hcb=2&amp;ved=2ahUKEwjc_Nq694WNAxW7XGwGHXw7H3I4ChAzegQIURA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dreamstime.com/new-skills-knowledge-webinar-training-business-internet-technology-concept-new-skills-knowledge-webinar-training-business-internet-image121274023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facebook.com/Orangeaboriginalmedicalservic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www.google.com/imgres?q=oams%20logo&amp;imgurl=https%3A%2F%2Fmedia.licdn.com%2Fdms%2Fimage%2Fv2%2FD563DAQGItshCo43cIg%2Fimage-scale_191_1128%2Fimage-scale_191_1128%2F0%2F1709771347997%2Foams2800_cover%3Fe%3D2147483647%26v%3Dbeta%26t%3Dn5QyOxKjQ8woXrNUuxOgyJcTUi_-N7Wrx0qoRFDZYhg&amp;imgrefurl=https%3A%2F%2Fau.linkedin.com%2Fcompany%2Foams2800&amp;docid=nIUJZEt4J5_4BM&amp;tbnid=CUe-5buWjDGBBM&amp;vet=12ahUKEwigp5P-9IWNAxV2VWwGHXOcEvsQM3oECD8QAA..i&amp;w=1128&amp;h=191&amp;hcb=2&amp;ved=2ahUKEwigp5P-9IWNAxV2VWwGHXOcEvsQM3oECD8QAA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3DBB98A2-DF34-4C5C-92C5-02183F7D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87" name="Rectangle 1086">
              <a:extLst>
                <a:ext uri="{FF2B5EF4-FFF2-40B4-BE49-F238E27FC236}">
                  <a16:creationId xmlns:a16="http://schemas.microsoft.com/office/drawing/2014/main" id="{4F2E3CBD-E828-4A17-A3C2-62922440D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8" name="Picture 2">
              <a:extLst>
                <a:ext uri="{FF2B5EF4-FFF2-40B4-BE49-F238E27FC236}">
                  <a16:creationId xmlns:a16="http://schemas.microsoft.com/office/drawing/2014/main" id="{917E9E6B-C369-47C9-B546-AE893E099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104" y="4203965"/>
            <a:ext cx="8830733" cy="936096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Digital Healthcare at OAMS</a:t>
            </a:r>
          </a:p>
        </p:txBody>
      </p: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6B2477A6-F263-460F-B09F-8DE19EDB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91" name="Rectangle 5">
              <a:extLst>
                <a:ext uri="{FF2B5EF4-FFF2-40B4-BE49-F238E27FC236}">
                  <a16:creationId xmlns:a16="http://schemas.microsoft.com/office/drawing/2014/main" id="{0B182A6F-7B46-4AAF-A16A-B718FE9E0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2" name="Freeform 6">
              <a:extLst>
                <a:ext uri="{FF2B5EF4-FFF2-40B4-BE49-F238E27FC236}">
                  <a16:creationId xmlns:a16="http://schemas.microsoft.com/office/drawing/2014/main" id="{E575AA46-28BE-4333-81C7-20348D016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3" name="Freeform 7">
              <a:extLst>
                <a:ext uri="{FF2B5EF4-FFF2-40B4-BE49-F238E27FC236}">
                  <a16:creationId xmlns:a16="http://schemas.microsoft.com/office/drawing/2014/main" id="{ED342C89-F411-42B8-B8A5-D57C7CA59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4" name="Freeform 8">
              <a:extLst>
                <a:ext uri="{FF2B5EF4-FFF2-40B4-BE49-F238E27FC236}">
                  <a16:creationId xmlns:a16="http://schemas.microsoft.com/office/drawing/2014/main" id="{39FF7073-AFA1-444D-B281-02FE3EF72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5" name="Freeform 9">
              <a:extLst>
                <a:ext uri="{FF2B5EF4-FFF2-40B4-BE49-F238E27FC236}">
                  <a16:creationId xmlns:a16="http://schemas.microsoft.com/office/drawing/2014/main" id="{55D489A8-6A0B-48D8-8492-8BA46FA0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6" name="Freeform 10">
              <a:extLst>
                <a:ext uri="{FF2B5EF4-FFF2-40B4-BE49-F238E27FC236}">
                  <a16:creationId xmlns:a16="http://schemas.microsoft.com/office/drawing/2014/main" id="{EC2AFCCB-DD9A-4F41-BF60-9C7579FAC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7" name="Freeform 11">
              <a:extLst>
                <a:ext uri="{FF2B5EF4-FFF2-40B4-BE49-F238E27FC236}">
                  <a16:creationId xmlns:a16="http://schemas.microsoft.com/office/drawing/2014/main" id="{338BEAE4-5D14-45A6-BE64-7785F40B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8" name="Freeform 12">
              <a:extLst>
                <a:ext uri="{FF2B5EF4-FFF2-40B4-BE49-F238E27FC236}">
                  <a16:creationId xmlns:a16="http://schemas.microsoft.com/office/drawing/2014/main" id="{9D0C6C4B-7882-4677-9E68-DA7EE75B1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9" name="Freeform 13">
              <a:extLst>
                <a:ext uri="{FF2B5EF4-FFF2-40B4-BE49-F238E27FC236}">
                  <a16:creationId xmlns:a16="http://schemas.microsoft.com/office/drawing/2014/main" id="{D4E84130-0CD6-4E1C-B2F1-8E3922BD5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0" name="Freeform 14">
              <a:extLst>
                <a:ext uri="{FF2B5EF4-FFF2-40B4-BE49-F238E27FC236}">
                  <a16:creationId xmlns:a16="http://schemas.microsoft.com/office/drawing/2014/main" id="{8678CB1A-FEB0-43E1-8810-CC3E59553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1" name="Freeform 15">
              <a:extLst>
                <a:ext uri="{FF2B5EF4-FFF2-40B4-BE49-F238E27FC236}">
                  <a16:creationId xmlns:a16="http://schemas.microsoft.com/office/drawing/2014/main" id="{DDCF4647-8948-4EFA-A8D0-2F1B35DC8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2" name="Line 16">
              <a:extLst>
                <a:ext uri="{FF2B5EF4-FFF2-40B4-BE49-F238E27FC236}">
                  <a16:creationId xmlns:a16="http://schemas.microsoft.com/office/drawing/2014/main" id="{F1B7E9C9-031B-4229-97EE-311E897F3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03" name="Freeform 17">
              <a:extLst>
                <a:ext uri="{FF2B5EF4-FFF2-40B4-BE49-F238E27FC236}">
                  <a16:creationId xmlns:a16="http://schemas.microsoft.com/office/drawing/2014/main" id="{DA4EE807-0D75-46DC-96C0-A19114DF1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4" name="Freeform 18">
              <a:extLst>
                <a:ext uri="{FF2B5EF4-FFF2-40B4-BE49-F238E27FC236}">
                  <a16:creationId xmlns:a16="http://schemas.microsoft.com/office/drawing/2014/main" id="{D30FC02A-A596-4144-BA34-E69704C40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5" name="Freeform 19">
              <a:extLst>
                <a:ext uri="{FF2B5EF4-FFF2-40B4-BE49-F238E27FC236}">
                  <a16:creationId xmlns:a16="http://schemas.microsoft.com/office/drawing/2014/main" id="{F306082A-6501-4C46-A786-842A5DDA0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6" name="Freeform 20">
              <a:extLst>
                <a:ext uri="{FF2B5EF4-FFF2-40B4-BE49-F238E27FC236}">
                  <a16:creationId xmlns:a16="http://schemas.microsoft.com/office/drawing/2014/main" id="{CBADA3DC-B25F-40E2-B4CB-51869919B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7" name="Rectangle 21">
              <a:extLst>
                <a:ext uri="{FF2B5EF4-FFF2-40B4-BE49-F238E27FC236}">
                  <a16:creationId xmlns:a16="http://schemas.microsoft.com/office/drawing/2014/main" id="{B3A61F9D-87B1-4437-8580-825B90DAB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8" name="Freeform 22">
              <a:extLst>
                <a:ext uri="{FF2B5EF4-FFF2-40B4-BE49-F238E27FC236}">
                  <a16:creationId xmlns:a16="http://schemas.microsoft.com/office/drawing/2014/main" id="{50EC3471-B22B-4AB3-988C-8524066E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9" name="Freeform 23">
              <a:extLst>
                <a:ext uri="{FF2B5EF4-FFF2-40B4-BE49-F238E27FC236}">
                  <a16:creationId xmlns:a16="http://schemas.microsoft.com/office/drawing/2014/main" id="{4091E802-4064-4950-A69D-9C662D528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0" name="Freeform 24">
              <a:extLst>
                <a:ext uri="{FF2B5EF4-FFF2-40B4-BE49-F238E27FC236}">
                  <a16:creationId xmlns:a16="http://schemas.microsoft.com/office/drawing/2014/main" id="{EAFDC5D2-C02A-4747-A3F4-A903630A8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1" name="Freeform 25">
              <a:extLst>
                <a:ext uri="{FF2B5EF4-FFF2-40B4-BE49-F238E27FC236}">
                  <a16:creationId xmlns:a16="http://schemas.microsoft.com/office/drawing/2014/main" id="{03B3D93F-2849-4E3B-9BD7-29B6CCBD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2" name="Freeform 26">
              <a:extLst>
                <a:ext uri="{FF2B5EF4-FFF2-40B4-BE49-F238E27FC236}">
                  <a16:creationId xmlns:a16="http://schemas.microsoft.com/office/drawing/2014/main" id="{EA57F318-12B8-4EB0-9EC5-289A8AD9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3" name="Freeform 27">
              <a:extLst>
                <a:ext uri="{FF2B5EF4-FFF2-40B4-BE49-F238E27FC236}">
                  <a16:creationId xmlns:a16="http://schemas.microsoft.com/office/drawing/2014/main" id="{EF46DCDE-7BFE-42F4-B489-A93B2D1E8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4" name="Freeform 28">
              <a:extLst>
                <a:ext uri="{FF2B5EF4-FFF2-40B4-BE49-F238E27FC236}">
                  <a16:creationId xmlns:a16="http://schemas.microsoft.com/office/drawing/2014/main" id="{55D6AEA8-2CC3-42C4-862A-2891F2CEC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5" name="Freeform 29">
              <a:extLst>
                <a:ext uri="{FF2B5EF4-FFF2-40B4-BE49-F238E27FC236}">
                  <a16:creationId xmlns:a16="http://schemas.microsoft.com/office/drawing/2014/main" id="{95058E10-F0C8-4B9A-A9A5-2FD97C51D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6" name="Freeform 30">
              <a:extLst>
                <a:ext uri="{FF2B5EF4-FFF2-40B4-BE49-F238E27FC236}">
                  <a16:creationId xmlns:a16="http://schemas.microsoft.com/office/drawing/2014/main" id="{319DEFA4-9134-4372-837C-E587AF279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7" name="Freeform 31">
              <a:extLst>
                <a:ext uri="{FF2B5EF4-FFF2-40B4-BE49-F238E27FC236}">
                  <a16:creationId xmlns:a16="http://schemas.microsoft.com/office/drawing/2014/main" id="{5A86B902-8B73-48BA-8060-1F6209B24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1026" name="Picture 2" descr="Orange Aboriginal Medical Service">
            <a:hlinkClick r:id="rId4"/>
            <a:extLst>
              <a:ext uri="{FF2B5EF4-FFF2-40B4-BE49-F238E27FC236}">
                <a16:creationId xmlns:a16="http://schemas.microsoft.com/office/drawing/2014/main" id="{02CC0A0C-3A73-3A81-7CD4-54398793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r="2" b="2"/>
          <a:stretch/>
        </p:blipFill>
        <p:spPr bwMode="auto">
          <a:xfrm>
            <a:off x="1141411" y="606426"/>
            <a:ext cx="4953000" cy="3299778"/>
          </a:xfrm>
          <a:custGeom>
            <a:avLst/>
            <a:gdLst/>
            <a:ahLst/>
            <a:cxnLst/>
            <a:rect l="l" t="t" r="r" b="b"/>
            <a:pathLst>
              <a:path w="4953000" h="3299778">
                <a:moveTo>
                  <a:pt x="160369" y="0"/>
                </a:moveTo>
                <a:lnTo>
                  <a:pt x="4953000" y="0"/>
                </a:lnTo>
                <a:lnTo>
                  <a:pt x="4953000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317"/>
          <a:stretch/>
        </p:blipFill>
        <p:spPr>
          <a:xfrm>
            <a:off x="6094411" y="606426"/>
            <a:ext cx="4959354" cy="3299778"/>
          </a:xfrm>
          <a:custGeom>
            <a:avLst/>
            <a:gdLst/>
            <a:ahLst/>
            <a:cxnLst/>
            <a:rect l="l" t="t" r="r" b="b"/>
            <a:pathLst>
              <a:path w="4959354" h="3299778">
                <a:moveTo>
                  <a:pt x="0" y="0"/>
                </a:moveTo>
                <a:lnTo>
                  <a:pt x="4959354" y="0"/>
                </a:lnTo>
                <a:lnTo>
                  <a:pt x="4959354" y="3139409"/>
                </a:lnTo>
                <a:cubicBezTo>
                  <a:pt x="4959354" y="3227978"/>
                  <a:pt x="4887554" y="3299778"/>
                  <a:pt x="4798985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A65D2888-8C75-4AF1-A42A-B05FCEE2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120" name="Freeform 32">
              <a:extLst>
                <a:ext uri="{FF2B5EF4-FFF2-40B4-BE49-F238E27FC236}">
                  <a16:creationId xmlns:a16="http://schemas.microsoft.com/office/drawing/2014/main" id="{44BBFA76-126D-4D7C-9957-295925D64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1" name="Freeform 33">
              <a:extLst>
                <a:ext uri="{FF2B5EF4-FFF2-40B4-BE49-F238E27FC236}">
                  <a16:creationId xmlns:a16="http://schemas.microsoft.com/office/drawing/2014/main" id="{D69A20BE-7757-414A-AF45-54EAC2C4C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2" name="Freeform 34">
              <a:extLst>
                <a:ext uri="{FF2B5EF4-FFF2-40B4-BE49-F238E27FC236}">
                  <a16:creationId xmlns:a16="http://schemas.microsoft.com/office/drawing/2014/main" id="{ED2A46F3-7CE1-4E4B-A26C-D832B37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3" name="Freeform 35">
              <a:extLst>
                <a:ext uri="{FF2B5EF4-FFF2-40B4-BE49-F238E27FC236}">
                  <a16:creationId xmlns:a16="http://schemas.microsoft.com/office/drawing/2014/main" id="{15E6297B-8B83-43AB-8669-32F7726A4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4" name="Freeform 36">
              <a:extLst>
                <a:ext uri="{FF2B5EF4-FFF2-40B4-BE49-F238E27FC236}">
                  <a16:creationId xmlns:a16="http://schemas.microsoft.com/office/drawing/2014/main" id="{D3AD3783-42B3-4ACB-9C26-BCC9206E1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5" name="Freeform 37">
              <a:extLst>
                <a:ext uri="{FF2B5EF4-FFF2-40B4-BE49-F238E27FC236}">
                  <a16:creationId xmlns:a16="http://schemas.microsoft.com/office/drawing/2014/main" id="{389F8D1F-B8F8-42B2-8FC1-8DC3AF545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6" name="Freeform 38">
              <a:extLst>
                <a:ext uri="{FF2B5EF4-FFF2-40B4-BE49-F238E27FC236}">
                  <a16:creationId xmlns:a16="http://schemas.microsoft.com/office/drawing/2014/main" id="{048855BB-DEDE-492C-993A-090B4E93F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" name="Freeform 39">
              <a:extLst>
                <a:ext uri="{FF2B5EF4-FFF2-40B4-BE49-F238E27FC236}">
                  <a16:creationId xmlns:a16="http://schemas.microsoft.com/office/drawing/2014/main" id="{21295A77-4D3C-4C8D-B83C-656920EA3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" name="Freeform 40">
              <a:extLst>
                <a:ext uri="{FF2B5EF4-FFF2-40B4-BE49-F238E27FC236}">
                  <a16:creationId xmlns:a16="http://schemas.microsoft.com/office/drawing/2014/main" id="{7739773D-675E-489B-B0E9-82A819C51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" name="Rectangle 41">
              <a:extLst>
                <a:ext uri="{FF2B5EF4-FFF2-40B4-BE49-F238E27FC236}">
                  <a16:creationId xmlns:a16="http://schemas.microsoft.com/office/drawing/2014/main" id="{A904CFCE-5569-4F0A-A266-EAAFAD04A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1028" name="Picture 4" descr="Orange Aboriginal Medical Service (OAMS ...">
            <a:hlinkClick r:id="rId7"/>
            <a:extLst>
              <a:ext uri="{FF2B5EF4-FFF2-40B4-BE49-F238E27FC236}">
                <a16:creationId xmlns:a16="http://schemas.microsoft.com/office/drawing/2014/main" id="{8A774344-898D-0C39-3C33-5B20D7E3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16" y="5314950"/>
            <a:ext cx="52006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F4C5-B81A-F276-C738-C6FBEB58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268" y="239485"/>
            <a:ext cx="10059987" cy="2143124"/>
          </a:xfrm>
        </p:spPr>
        <p:txBody>
          <a:bodyPr>
            <a:normAutofit/>
          </a:bodyPr>
          <a:lstStyle/>
          <a:p>
            <a:pPr algn="ctr"/>
            <a:r>
              <a:rPr lang="en-US" err="1"/>
              <a:t>Ms</a:t>
            </a:r>
            <a:r>
              <a:rPr lang="en-US"/>
              <a:t> Maddie Kare looks through her records and confidently informs Roberta ...</a:t>
            </a:r>
            <a:endParaRPr lang="en-AU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24D6C6-C8F5-AEB3-65D1-4C2AD00209C2}"/>
              </a:ext>
            </a:extLst>
          </p:cNvPr>
          <p:cNvSpPr txBox="1">
            <a:spLocks/>
          </p:cNvSpPr>
          <p:nvPr/>
        </p:nvSpPr>
        <p:spPr>
          <a:xfrm rot="10800000" flipV="1">
            <a:off x="4171608" y="2579913"/>
            <a:ext cx="4217308" cy="2830287"/>
          </a:xfrm>
          <a:prstGeom prst="wedgeEllipseCallou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/>
              <a:t>It is not</a:t>
            </a:r>
            <a:endParaRPr lang="en-AU" sz="3600"/>
          </a:p>
        </p:txBody>
      </p:sp>
    </p:spTree>
    <p:extLst>
      <p:ext uri="{BB962C8B-B14F-4D97-AF65-F5344CB8AC3E}">
        <p14:creationId xmlns:p14="http://schemas.microsoft.com/office/powerpoint/2010/main" val="61307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8575-E56D-D726-5A35-665C9A57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/>
              <a:t>Maddie </a:t>
            </a:r>
            <a:r>
              <a:rPr lang="en-AU" err="1"/>
              <a:t>kare</a:t>
            </a:r>
            <a:r>
              <a:rPr lang="en-AU"/>
              <a:t> ponders the situation and lets out a groan that is definitely human.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1F098-97E2-D93A-C0C1-FDDEC7ECCB31}"/>
              </a:ext>
            </a:extLst>
          </p:cNvPr>
          <p:cNvSpPr txBox="1"/>
          <p:nvPr/>
        </p:nvSpPr>
        <p:spPr>
          <a:xfrm>
            <a:off x="8207829" y="165020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DEFINITELY</a:t>
            </a:r>
          </a:p>
        </p:txBody>
      </p:sp>
      <p:pic>
        <p:nvPicPr>
          <p:cNvPr id="4" name="Content Placeholder 3" descr="63,100+ Retro Vinyl Stock Illustrations ...">
            <a:hlinkClick r:id="rId2"/>
            <a:extLst>
              <a:ext uri="{FF2B5EF4-FFF2-40B4-BE49-F238E27FC236}">
                <a16:creationId xmlns:a16="http://schemas.microsoft.com/office/drawing/2014/main" id="{0E48DB0D-D196-B069-80A4-E35B9E89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5270" y="2420253"/>
            <a:ext cx="3533322" cy="353332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C9D9EBC-51C9-062F-9591-FFE944DF5B57}"/>
              </a:ext>
            </a:extLst>
          </p:cNvPr>
          <p:cNvSpPr/>
          <p:nvPr/>
        </p:nvSpPr>
        <p:spPr>
          <a:xfrm flipH="1">
            <a:off x="5780315" y="2495991"/>
            <a:ext cx="4713514" cy="3381846"/>
          </a:xfrm>
          <a:prstGeom prst="cloudCallou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Why would anyone write their medications on their records? Duh.</a:t>
            </a:r>
            <a:endParaRPr lang="en-AU" sz="3200"/>
          </a:p>
        </p:txBody>
      </p:sp>
    </p:spTree>
    <p:extLst>
      <p:ext uri="{BB962C8B-B14F-4D97-AF65-F5344CB8AC3E}">
        <p14:creationId xmlns:p14="http://schemas.microsoft.com/office/powerpoint/2010/main" val="35200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990BA-281E-C501-34AB-864FB873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DAD39-091C-19AD-5FBF-0A88B9AB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27" y="691541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b="1" err="1"/>
              <a:t>Ms</a:t>
            </a:r>
            <a:r>
              <a:rPr lang="en-US" sz="4000" b="1"/>
              <a:t> Maddie Kare’s predicament</a:t>
            </a:r>
            <a:br>
              <a:rPr lang="en-US" sz="4000" b="1"/>
            </a:br>
            <a:r>
              <a:rPr lang="en-US" sz="4000" b="1"/>
              <a:t>…..possibly a true story</a:t>
            </a:r>
            <a:endParaRPr lang="en-AU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760C-C08F-D06E-7617-141A37A7F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5540150"/>
            <a:ext cx="11266714" cy="147857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/>
              <a:t>Sourced from virtual assistant Roberta at Virtual Health Clinics</a:t>
            </a:r>
          </a:p>
          <a:p>
            <a:pPr marL="0" indent="0" algn="ctr">
              <a:buNone/>
            </a:pPr>
            <a:endParaRPr lang="en-AU"/>
          </a:p>
        </p:txBody>
      </p:sp>
      <p:pic>
        <p:nvPicPr>
          <p:cNvPr id="2050" name="Picture 2" descr="Australian Visa ...">
            <a:hlinkClick r:id="rId2"/>
            <a:extLst>
              <a:ext uri="{FF2B5EF4-FFF2-40B4-BE49-F238E27FC236}">
                <a16:creationId xmlns:a16="http://schemas.microsoft.com/office/drawing/2014/main" id="{DF82D4C5-A91A-67E5-01F8-3CC102E7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05" y="335489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A0CD3-1F08-EDEC-2FD4-E8D9021E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19" y="2289853"/>
            <a:ext cx="5557614" cy="3130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F951B-CFD8-916E-D412-7C602051D794}"/>
              </a:ext>
            </a:extLst>
          </p:cNvPr>
          <p:cNvSpPr txBox="1"/>
          <p:nvPr/>
        </p:nvSpPr>
        <p:spPr>
          <a:xfrm>
            <a:off x="8970264" y="2679192"/>
            <a:ext cx="2587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>
                <a:solidFill>
                  <a:srgbClr val="FFFF00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3242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8BA8-9E1E-2462-403E-A9616216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Hurdles in the digital age</a:t>
            </a:r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81C3D-03BF-1499-6EE7-0C612FC371BD}"/>
              </a:ext>
            </a:extLst>
          </p:cNvPr>
          <p:cNvSpPr txBox="1"/>
          <p:nvPr/>
        </p:nvSpPr>
        <p:spPr>
          <a:xfrm>
            <a:off x="1141413" y="4653229"/>
            <a:ext cx="220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Changing technology</a:t>
            </a:r>
            <a:endParaRPr lang="en-AU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43A61-C2AF-3EBB-F8BC-4A52D64E2908}"/>
              </a:ext>
            </a:extLst>
          </p:cNvPr>
          <p:cNvSpPr txBox="1"/>
          <p:nvPr/>
        </p:nvSpPr>
        <p:spPr>
          <a:xfrm>
            <a:off x="4514848" y="452142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Lingo</a:t>
            </a:r>
            <a:endParaRPr lang="en-AU" sz="3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B6EFB-729E-F884-C16C-41F34EF82041}"/>
              </a:ext>
            </a:extLst>
          </p:cNvPr>
          <p:cNvSpPr txBox="1"/>
          <p:nvPr/>
        </p:nvSpPr>
        <p:spPr>
          <a:xfrm flipH="1">
            <a:off x="6422244" y="3082224"/>
            <a:ext cx="2514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Human-less</a:t>
            </a:r>
            <a:endParaRPr lang="en-AU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35722-7AA2-85F5-9A44-6E84432E8863}"/>
              </a:ext>
            </a:extLst>
          </p:cNvPr>
          <p:cNvSpPr txBox="1"/>
          <p:nvPr/>
        </p:nvSpPr>
        <p:spPr>
          <a:xfrm>
            <a:off x="9111341" y="1994500"/>
            <a:ext cx="222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App-ful</a:t>
            </a:r>
            <a:endParaRPr lang="en-AU" sz="3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6AF93B-D2F7-94AF-7E63-90EC64A4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488" y="1994500"/>
            <a:ext cx="2339981" cy="2948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C8976-7C6C-FE39-E00B-B5D5F6E70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09" y="1039268"/>
            <a:ext cx="2339981" cy="29483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732B23-FFC0-EED0-9EFD-3C17287F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441" y="2620615"/>
            <a:ext cx="2339981" cy="2948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5C8AD0-8A76-04E0-77F2-0B861EF2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08" y="3179041"/>
            <a:ext cx="2339981" cy="29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1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88D1-8E22-9DDC-4DC1-515599C4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Changing technology</a:t>
            </a:r>
            <a:endParaRPr lang="en-AU"/>
          </a:p>
        </p:txBody>
      </p:sp>
      <p:pic>
        <p:nvPicPr>
          <p:cNvPr id="4" name="Picture 2" descr="Images tagged &quot;telephone&quot;">
            <a:hlinkClick r:id="rId2"/>
            <a:extLst>
              <a:ext uri="{FF2B5EF4-FFF2-40B4-BE49-F238E27FC236}">
                <a16:creationId xmlns:a16="http://schemas.microsoft.com/office/drawing/2014/main" id="{F15C1B84-72E7-A787-9830-DDA7CD689B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39" y="2721561"/>
            <a:ext cx="2425443" cy="20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ll Old or Refurbished Mobile Phones ...">
            <a:hlinkClick r:id="rId4"/>
            <a:extLst>
              <a:ext uri="{FF2B5EF4-FFF2-40B4-BE49-F238E27FC236}">
                <a16:creationId xmlns:a16="http://schemas.microsoft.com/office/drawing/2014/main" id="{44FCA7B0-1640-A181-D3D5-FD96812F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89" y="2721561"/>
            <a:ext cx="3641700" cy="20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0750-6EDC-6BAC-397A-67487CD0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monitoring</a:t>
            </a:r>
            <a:endParaRPr lang="en-AU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9C53AC6-9524-2EBA-FA8A-D1F4F1E37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86" y="2020887"/>
            <a:ext cx="5704741" cy="4436021"/>
          </a:xfrm>
        </p:spPr>
      </p:pic>
    </p:spTree>
    <p:extLst>
      <p:ext uri="{BB962C8B-B14F-4D97-AF65-F5344CB8AC3E}">
        <p14:creationId xmlns:p14="http://schemas.microsoft.com/office/powerpoint/2010/main" val="3005094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4300-AFC6-3ECD-566A-C6905DFC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u="sng"/>
              <a:t>The confusing lingo </a:t>
            </a:r>
            <a:r>
              <a:rPr lang="en-US" sz="4400" b="1" u="sng" err="1"/>
              <a:t>thingo</a:t>
            </a:r>
            <a:r>
              <a:rPr lang="en-US" sz="4400" b="1" u="sng"/>
              <a:t> </a:t>
            </a:r>
            <a:endParaRPr lang="en-AU" sz="4400" b="1" u="sng"/>
          </a:p>
        </p:txBody>
      </p:sp>
      <p:pic>
        <p:nvPicPr>
          <p:cNvPr id="1026" name="Picture 2" descr="Confused Emoji Images - Free Download on Freepik">
            <a:extLst>
              <a:ext uri="{FF2B5EF4-FFF2-40B4-BE49-F238E27FC236}">
                <a16:creationId xmlns:a16="http://schemas.microsoft.com/office/drawing/2014/main" id="{E5D9FA49-CFDF-9131-41A4-5105BBCF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139" y="61851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44B6B5-912F-FE69-E76F-89B1EF7CAC67}"/>
              </a:ext>
            </a:extLst>
          </p:cNvPr>
          <p:cNvSpPr txBox="1"/>
          <p:nvPr/>
        </p:nvSpPr>
        <p:spPr>
          <a:xfrm>
            <a:off x="952662" y="3382209"/>
            <a:ext cx="4642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>
                <a:solidFill>
                  <a:srgbClr val="FFFF00"/>
                </a:solidFill>
              </a:rPr>
              <a:t>A</a:t>
            </a:r>
            <a:r>
              <a:rPr lang="en-AU" sz="4400"/>
              <a:t>ge , </a:t>
            </a:r>
            <a:r>
              <a:rPr lang="en-AU" sz="4400" b="1">
                <a:solidFill>
                  <a:srgbClr val="FFFF00"/>
                </a:solidFill>
              </a:rPr>
              <a:t>S</a:t>
            </a:r>
            <a:r>
              <a:rPr lang="en-AU" sz="4400"/>
              <a:t>ex, </a:t>
            </a:r>
            <a:r>
              <a:rPr lang="en-AU" sz="4400" b="1">
                <a:solidFill>
                  <a:srgbClr val="FFFF00"/>
                </a:solidFill>
              </a:rPr>
              <a:t>L</a:t>
            </a:r>
            <a:r>
              <a:rPr lang="en-AU" sz="4400"/>
              <a:t>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B956B-A75F-0618-DCC2-DB71729F3F84}"/>
              </a:ext>
            </a:extLst>
          </p:cNvPr>
          <p:cNvSpPr txBox="1"/>
          <p:nvPr/>
        </p:nvSpPr>
        <p:spPr>
          <a:xfrm>
            <a:off x="6556825" y="5546241"/>
            <a:ext cx="4490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>
                <a:solidFill>
                  <a:srgbClr val="FFFF00"/>
                </a:solidFill>
              </a:rPr>
              <a:t>A</a:t>
            </a:r>
            <a:r>
              <a:rPr lang="en-AU" sz="4400"/>
              <a:t>bove </a:t>
            </a:r>
            <a:r>
              <a:rPr lang="en-AU" sz="4400" b="1">
                <a:solidFill>
                  <a:srgbClr val="FFFF00"/>
                </a:solidFill>
              </a:rPr>
              <a:t>S</a:t>
            </a:r>
            <a:r>
              <a:rPr lang="en-AU" sz="4400"/>
              <a:t>ea </a:t>
            </a:r>
            <a:r>
              <a:rPr lang="en-AU" sz="4400" b="1">
                <a:solidFill>
                  <a:srgbClr val="FFFF00"/>
                </a:solidFill>
              </a:rPr>
              <a:t>L</a:t>
            </a:r>
            <a:r>
              <a:rPr lang="en-AU" sz="4400"/>
              <a:t>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6A7C-65B7-380D-93E2-7EE1389C71F9}"/>
              </a:ext>
            </a:extLst>
          </p:cNvPr>
          <p:cNvSpPr txBox="1"/>
          <p:nvPr/>
        </p:nvSpPr>
        <p:spPr>
          <a:xfrm>
            <a:off x="3563940" y="4410683"/>
            <a:ext cx="5685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>
                <a:solidFill>
                  <a:srgbClr val="FFFF00"/>
                </a:solidFill>
              </a:rPr>
              <a:t>A</a:t>
            </a:r>
            <a:r>
              <a:rPr lang="en-AU" sz="4400"/>
              <a:t>ccount </a:t>
            </a:r>
            <a:r>
              <a:rPr lang="en-AU" sz="4400" b="1">
                <a:solidFill>
                  <a:srgbClr val="FFFF00"/>
                </a:solidFill>
              </a:rPr>
              <a:t>S</a:t>
            </a:r>
            <a:r>
              <a:rPr lang="en-AU" sz="4400"/>
              <a:t>pending </a:t>
            </a:r>
            <a:r>
              <a:rPr lang="en-AU" sz="4400" b="1">
                <a:solidFill>
                  <a:srgbClr val="FFFF00"/>
                </a:solidFill>
              </a:rPr>
              <a:t>L</a:t>
            </a:r>
            <a:r>
              <a:rPr lang="en-AU" sz="4400"/>
              <a:t>imit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92DA7-F0C2-5F4E-0719-E5F136C7E615}"/>
              </a:ext>
            </a:extLst>
          </p:cNvPr>
          <p:cNvSpPr txBox="1"/>
          <p:nvPr/>
        </p:nvSpPr>
        <p:spPr>
          <a:xfrm>
            <a:off x="791936" y="2262651"/>
            <a:ext cx="6577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>
                <a:solidFill>
                  <a:srgbClr val="FFFF00"/>
                </a:solidFill>
              </a:rPr>
              <a:t>ASL </a:t>
            </a:r>
            <a:r>
              <a:rPr lang="en-AU" sz="4400">
                <a:solidFill>
                  <a:srgbClr val="FFFF00"/>
                </a:solidFill>
              </a:rPr>
              <a:t>….. Active Script List</a:t>
            </a:r>
          </a:p>
        </p:txBody>
      </p:sp>
    </p:spTree>
    <p:extLst>
      <p:ext uri="{BB962C8B-B14F-4D97-AF65-F5344CB8AC3E}">
        <p14:creationId xmlns:p14="http://schemas.microsoft.com/office/powerpoint/2010/main" val="27170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EF2788-DFBF-B467-7A4A-7D300BFFB40A}"/>
              </a:ext>
            </a:extLst>
          </p:cNvPr>
          <p:cNvSpPr txBox="1"/>
          <p:nvPr/>
        </p:nvSpPr>
        <p:spPr>
          <a:xfrm>
            <a:off x="2131219" y="4111702"/>
            <a:ext cx="3727678" cy="1301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all">
                <a:latin typeface="+mj-lt"/>
                <a:ea typeface="+mj-ea"/>
                <a:cs typeface="+mj-cs"/>
              </a:rPr>
              <a:t>Human-less</a:t>
            </a:r>
          </a:p>
        </p:txBody>
      </p:sp>
      <p:pic>
        <p:nvPicPr>
          <p:cNvPr id="3" name="Picture 2" descr="A robot using a laptop sitting on a blue chair">
            <a:extLst>
              <a:ext uri="{FF2B5EF4-FFF2-40B4-BE49-F238E27FC236}">
                <a16:creationId xmlns:a16="http://schemas.microsoft.com/office/drawing/2014/main" id="{AE57258F-B40C-64B3-0CA9-7D9F08BF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00" r="3679"/>
          <a:stretch/>
        </p:blipFill>
        <p:spPr>
          <a:xfrm>
            <a:off x="2737094" y="1429599"/>
            <a:ext cx="1956008" cy="28938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982047-1567-7B9F-9B69-C1E0CD91D92B}"/>
              </a:ext>
            </a:extLst>
          </p:cNvPr>
          <p:cNvSpPr txBox="1"/>
          <p:nvPr/>
        </p:nvSpPr>
        <p:spPr>
          <a:xfrm>
            <a:off x="5005045" y="425370"/>
            <a:ext cx="47284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Robotic surgery, </a:t>
            </a:r>
            <a:r>
              <a:rPr lang="en-AU" sz="3200" err="1"/>
              <a:t>Microbots</a:t>
            </a:r>
            <a:r>
              <a:rPr lang="en-AU" sz="3200"/>
              <a:t>, Diagnostic robots</a:t>
            </a:r>
          </a:p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EF9E4-8AB2-8763-DEF6-DF6BB9407E16}"/>
              </a:ext>
            </a:extLst>
          </p:cNvPr>
          <p:cNvSpPr txBox="1"/>
          <p:nvPr/>
        </p:nvSpPr>
        <p:spPr>
          <a:xfrm>
            <a:off x="5955999" y="1768779"/>
            <a:ext cx="4904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Support and Service Robots, Disinfection Robots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D9EE7-F8AC-81C0-B071-420613542643}"/>
              </a:ext>
            </a:extLst>
          </p:cNvPr>
          <p:cNvSpPr txBox="1"/>
          <p:nvPr/>
        </p:nvSpPr>
        <p:spPr>
          <a:xfrm>
            <a:off x="6939309" y="3166963"/>
            <a:ext cx="3606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Social Support </a:t>
            </a:r>
          </a:p>
          <a:p>
            <a:r>
              <a:rPr lang="en-AU" sz="3200"/>
              <a:t>Rehabilitation Robots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BF458-7E8A-7DCD-A7E0-3E779953E614}"/>
              </a:ext>
            </a:extLst>
          </p:cNvPr>
          <p:cNvSpPr txBox="1"/>
          <p:nvPr/>
        </p:nvSpPr>
        <p:spPr>
          <a:xfrm>
            <a:off x="7766279" y="4478905"/>
            <a:ext cx="3606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Artificial Intelligence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2D57A0-61AB-73AB-98A5-6E11C15027B5}"/>
              </a:ext>
            </a:extLst>
          </p:cNvPr>
          <p:cNvSpPr txBox="1"/>
          <p:nvPr/>
        </p:nvSpPr>
        <p:spPr>
          <a:xfrm>
            <a:off x="8460919" y="5309127"/>
            <a:ext cx="2307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/>
              <a:t>Telepresence</a:t>
            </a:r>
          </a:p>
        </p:txBody>
      </p:sp>
    </p:spTree>
    <p:extLst>
      <p:ext uri="{BB962C8B-B14F-4D97-AF65-F5344CB8AC3E}">
        <p14:creationId xmlns:p14="http://schemas.microsoft.com/office/powerpoint/2010/main" val="33517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4F8498-F7E3-C7AF-6C8E-EC1E950562EE}"/>
              </a:ext>
            </a:extLst>
          </p:cNvPr>
          <p:cNvSpPr txBox="1"/>
          <p:nvPr/>
        </p:nvSpPr>
        <p:spPr>
          <a:xfrm>
            <a:off x="4871357" y="5225143"/>
            <a:ext cx="244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/>
              <a:t>APP-FUL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1EC45-227D-4E77-6BAB-152910EC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3" y="1105655"/>
            <a:ext cx="11904154" cy="34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EB19A0D-88ED-4EC7-B012-FDA45662F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C885C-7507-48BC-8DA5-9B9A8A3B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0315E80-D09C-4AAC-A1AA-6416ADD0A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64D5536-A035-4505-AF73-4F7CAE4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1218E36-F40D-459F-A201-0A62E0FA5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5B53825A-3A84-4E26-A19D-A61548B6A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D90489C-7868-4D44-828E-5BD078E1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8ED0810-C456-43E0-A430-4BF3E84BB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5A0D863-274E-498B-A757-EE462B7CF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7819E45-002E-4BE7-9D91-AF82D3776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B2A702D-53E8-4674-87E0-CA1F7E562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51CEEF2-55A9-4CDF-BB69-2D07031F0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CEC5350-68CD-460C-999B-A6055EA50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26945734-B592-423F-BCF3-8ED922746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6FF6791-D332-4D35-90E0-42011DF40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1ED9C0C-0AD0-4F60-BB85-02B00AFE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E202B26B-3FB3-4127-9295-F6E24A75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9B0C70B-3686-4190-8592-736E11AB4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3DCD01FB-20E8-42C3-AFE9-DFD3F426A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E18D3AEB-E104-4243-893A-880F9A3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25B79020-576E-46E2-BDDD-3D93C9DD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F9BE123C-99CB-4F9F-B6AD-D78B41011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652409A-0FBC-471C-8070-735AA2D18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A7B0AC30-BECB-435E-B184-5893DAF4C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209F3AA3-0D92-49EA-8E9E-E85193591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96C003E9-8BC2-48CC-ABF7-540233FDB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13BDD8BA-D378-486C-AAC9-F4BC3E856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4C38930-9B92-429B-915A-D0198D6A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32660743-42C8-4FFB-A77B-66678E1E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6B242301-66B7-4876-B23A-1B97410A5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B05C5127-C481-4571-9E17-90305CA0A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BC0F1F06-EBE2-4919-A902-A503E384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2B2E1C8D-A953-4AED-8346-C34CFE3BE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8F150D6E-EB09-41AD-93BE-BF543BE36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AE3633FE-8FF6-4FC3-8422-483E7FAED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D233BC09-3785-4EA9-A80F-699EABFC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DEFAAC70-9A33-41C4-9960-80B056E47F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FE1B6380-FA49-4E35-B2EB-BC1D322A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F578AFE9-69B9-4FE3-A349-4640D49A5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9C01CF4-73AC-40B8-8AA5-60072CBB3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4DA1C3D-282A-4010-9263-E2F62D79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52475A43-7A28-4A0F-BA58-C070BB882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0C7241CC-AC61-4580-A46E-C217B329E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584FF8AA-E75D-483B-A344-7022541CF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AFF0ABD2-8247-432E-9F13-CCB7D0E62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8779D639-A8BE-46A3-BF82-B0498C36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62C75AD3-B601-4AB8-A449-C0375B263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7CEBAD4A-BB32-451F-B1E1-48D6F52EB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9EA19F7F-29F8-4DF4-AB9B-C4D507FA7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9A6E14CB-BA29-40ED-B9E1-9AF554AFD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384A67CA-9AF3-4473-9BC7-2C48C4326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9DE1AF00-9D03-4DFB-B862-C8665962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03D15E32-C507-4B36-B9AB-BD0A1AEBD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978B3024-1C05-4858-A919-0ABF75EF7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04B0C1D6-8B63-4D35-83C5-5D4331190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C0409678-BF82-43B2-8F95-46A5A0E18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C2D5AD-A845-1ED5-163D-12EBBDB0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908" y="2784697"/>
            <a:ext cx="3734941" cy="23966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Back to basics…</a:t>
            </a:r>
            <a:br>
              <a:rPr lang="en-US" sz="4800"/>
            </a:br>
            <a:br>
              <a:rPr lang="en-US" sz="4800"/>
            </a:br>
            <a:r>
              <a:rPr lang="en-US" sz="4800"/>
              <a:t>Where are we on the roadmap?</a:t>
            </a: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id="{E6A49086-297C-45EA-8090-994D86666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808057"/>
            <a:ext cx="5286376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Road Map Vector Png">
            <a:hlinkClick r:id="rId4"/>
            <a:extLst>
              <a:ext uri="{FF2B5EF4-FFF2-40B4-BE49-F238E27FC236}">
                <a16:creationId xmlns:a16="http://schemas.microsoft.com/office/drawing/2014/main" id="{2FE102A4-16A5-09E6-5E88-D7F2B81B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656" y="3058886"/>
            <a:ext cx="3375473" cy="265501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7" descr="Red Dart PNG Images &amp; PSDs for Download ...">
            <a:hlinkClick r:id="rId6"/>
            <a:extLst>
              <a:ext uri="{FF2B5EF4-FFF2-40B4-BE49-F238E27FC236}">
                <a16:creationId xmlns:a16="http://schemas.microsoft.com/office/drawing/2014/main" id="{5A75F236-77B1-954F-64D3-7ADC7829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28306" flipH="1">
            <a:off x="7915598" y="2380832"/>
            <a:ext cx="1219335" cy="15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A2F955-C728-0B6F-A326-90E906DC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46863"/>
            <a:ext cx="5850045" cy="1478570"/>
          </a:xfrm>
        </p:spPr>
        <p:txBody>
          <a:bodyPr>
            <a:normAutofit/>
          </a:bodyPr>
          <a:lstStyle/>
          <a:p>
            <a:r>
              <a:rPr lang="en-US" sz="4800" b="1"/>
              <a:t>ACKNOWLEDGEMENT</a:t>
            </a:r>
            <a:br>
              <a:rPr lang="en-US" sz="4800" b="1"/>
            </a:br>
            <a:r>
              <a:rPr lang="en-US" sz="4800" b="1"/>
              <a:t>Of country</a:t>
            </a:r>
            <a:endParaRPr lang="en-AU" sz="48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B13-D7E0-5CD7-AF2A-2375AAF2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502383" cy="396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Spirit of inquiry</a:t>
            </a:r>
          </a:p>
          <a:p>
            <a:pPr marL="0" indent="0">
              <a:buNone/>
            </a:pPr>
            <a:r>
              <a:rPr lang="en-US" sz="4400"/>
              <a:t>Spirit of courage</a:t>
            </a:r>
          </a:p>
          <a:p>
            <a:pPr marL="0" indent="0">
              <a:buNone/>
            </a:pPr>
            <a:r>
              <a:rPr lang="en-US" sz="4400"/>
              <a:t>Spirit of resilience</a:t>
            </a:r>
          </a:p>
          <a:p>
            <a:endParaRPr lang="en-AU" sz="2000"/>
          </a:p>
        </p:txBody>
      </p:sp>
      <p:pic>
        <p:nvPicPr>
          <p:cNvPr id="5" name="Picture 4" descr="Hand reaching out to sun">
            <a:extLst>
              <a:ext uri="{FF2B5EF4-FFF2-40B4-BE49-F238E27FC236}">
                <a16:creationId xmlns:a16="http://schemas.microsoft.com/office/drawing/2014/main" id="{B522B645-8387-D669-47F2-A188288646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88" r="11003" b="2"/>
          <a:stretch/>
        </p:blipFill>
        <p:spPr>
          <a:xfrm>
            <a:off x="6947007" y="630992"/>
            <a:ext cx="4978801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0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6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9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1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3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4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6760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F8F4-535C-A738-5584-1F81CC46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E734-5ACE-6E5A-2CFD-C3C51C62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2460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Reaching the mob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0EE1D-19B4-65A7-2F12-0B6B437A3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27" y="1175263"/>
            <a:ext cx="6533016" cy="4303714"/>
          </a:xfrm>
        </p:spPr>
        <p:txBody>
          <a:bodyPr anchor="ctr">
            <a:no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What do you want to know?</a:t>
            </a:r>
          </a:p>
          <a:p>
            <a:r>
              <a:rPr lang="en-US" sz="3600">
                <a:solidFill>
                  <a:srgbClr val="FFFF00"/>
                </a:solidFill>
              </a:rPr>
              <a:t>What you need to know?</a:t>
            </a:r>
          </a:p>
          <a:p>
            <a:r>
              <a:rPr lang="en-US" sz="3600">
                <a:solidFill>
                  <a:srgbClr val="FFFF00"/>
                </a:solidFill>
              </a:rPr>
              <a:t>How do you want us to tell you?</a:t>
            </a:r>
          </a:p>
        </p:txBody>
      </p:sp>
      <p:pic>
        <p:nvPicPr>
          <p:cNvPr id="71" name="Picture 70" descr="Drawings on colorful paper">
            <a:extLst>
              <a:ext uri="{FF2B5EF4-FFF2-40B4-BE49-F238E27FC236}">
                <a16:creationId xmlns:a16="http://schemas.microsoft.com/office/drawing/2014/main" id="{02E60053-1BC7-7607-34CE-310ED64A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913"/>
          <a:stretch/>
        </p:blipFill>
        <p:spPr>
          <a:xfrm>
            <a:off x="6914849" y="1803174"/>
            <a:ext cx="4655075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8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7D38-EBFC-471F-7EDB-C976A7AF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8005"/>
            <a:ext cx="9905998" cy="1478570"/>
          </a:xfrm>
        </p:spPr>
        <p:txBody>
          <a:bodyPr/>
          <a:lstStyle/>
          <a:p>
            <a:r>
              <a:rPr lang="en-US" dirty="0"/>
              <a:t>DIGITAL healthcare tools</a:t>
            </a:r>
            <a:br>
              <a:rPr lang="en-US" dirty="0"/>
            </a:br>
            <a:endParaRPr lang="en-AU" dirty="0"/>
          </a:p>
        </p:txBody>
      </p:sp>
      <p:graphicFrame>
        <p:nvGraphicFramePr>
          <p:cNvPr id="75" name="Content Placeholder 2">
            <a:extLst>
              <a:ext uri="{FF2B5EF4-FFF2-40B4-BE49-F238E27FC236}">
                <a16:creationId xmlns:a16="http://schemas.microsoft.com/office/drawing/2014/main" id="{BCF735C7-A144-E359-D211-D331066693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1412" y="2249487"/>
          <a:ext cx="9905999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FCB3AEDA-8FD5-165D-E250-92FF0C954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0292" y="1726575"/>
            <a:ext cx="1045823" cy="1045823"/>
          </a:xfrm>
          <a:prstGeom prst="rect">
            <a:avLst/>
          </a:prstGeom>
        </p:spPr>
      </p:pic>
      <p:pic>
        <p:nvPicPr>
          <p:cNvPr id="8" name="Graphic 7" descr="Body builder with solid fill">
            <a:extLst>
              <a:ext uri="{FF2B5EF4-FFF2-40B4-BE49-F238E27FC236}">
                <a16:creationId xmlns:a16="http://schemas.microsoft.com/office/drawing/2014/main" id="{B531D575-7FE7-794E-2EFA-13E8F7C342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13857" y="1792287"/>
            <a:ext cx="914400" cy="914400"/>
          </a:xfrm>
          <a:prstGeom prst="rect">
            <a:avLst/>
          </a:prstGeom>
        </p:spPr>
      </p:pic>
      <p:pic>
        <p:nvPicPr>
          <p:cNvPr id="10" name="Graphic 9" descr="Body builder with solid fill">
            <a:extLst>
              <a:ext uri="{FF2B5EF4-FFF2-40B4-BE49-F238E27FC236}">
                <a16:creationId xmlns:a16="http://schemas.microsoft.com/office/drawing/2014/main" id="{2F1E8A39-8A02-CFA4-BB8B-39054C980F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4029" y="1792287"/>
            <a:ext cx="914400" cy="914400"/>
          </a:xfrm>
          <a:prstGeom prst="rect">
            <a:avLst/>
          </a:prstGeom>
        </p:spPr>
      </p:pic>
      <p:pic>
        <p:nvPicPr>
          <p:cNvPr id="39" name="Graphic 38" descr="Body builder with solid fill">
            <a:extLst>
              <a:ext uri="{FF2B5EF4-FFF2-40B4-BE49-F238E27FC236}">
                <a16:creationId xmlns:a16="http://schemas.microsoft.com/office/drawing/2014/main" id="{BFC1FA27-E5A0-DB3C-54EB-6F30757D77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1544" y="17922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C3F2-BA67-908C-0182-C43F968D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2460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Reaching the mob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52C5-1E67-B5B5-74E3-B3C5521B1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61658"/>
            <a:ext cx="6533016" cy="4303714"/>
          </a:xfrm>
        </p:spPr>
        <p:txBody>
          <a:bodyPr anchor="ctr">
            <a:no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Small group</a:t>
            </a:r>
          </a:p>
          <a:p>
            <a:r>
              <a:rPr lang="en-US" sz="3600">
                <a:solidFill>
                  <a:srgbClr val="FFFF00"/>
                </a:solidFill>
              </a:rPr>
              <a:t>One on one</a:t>
            </a:r>
          </a:p>
          <a:p>
            <a:r>
              <a:rPr lang="en-US" sz="3600">
                <a:solidFill>
                  <a:srgbClr val="FFFF00"/>
                </a:solidFill>
              </a:rPr>
              <a:t>Social media</a:t>
            </a:r>
          </a:p>
          <a:p>
            <a:r>
              <a:rPr lang="en-US" sz="3600">
                <a:solidFill>
                  <a:srgbClr val="FFFF00"/>
                </a:solidFill>
              </a:rPr>
              <a:t>En masse (Digital Inclusion Week)</a:t>
            </a:r>
            <a:endParaRPr lang="en-AU" sz="3600">
              <a:solidFill>
                <a:srgbClr val="FFFF00"/>
              </a:solidFill>
            </a:endParaRPr>
          </a:p>
        </p:txBody>
      </p:sp>
      <p:pic>
        <p:nvPicPr>
          <p:cNvPr id="71" name="Picture 70" descr="Drawings on colorful paper">
            <a:extLst>
              <a:ext uri="{FF2B5EF4-FFF2-40B4-BE49-F238E27FC236}">
                <a16:creationId xmlns:a16="http://schemas.microsoft.com/office/drawing/2014/main" id="{720C88F7-3099-8584-0CA4-2EF47969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913"/>
          <a:stretch/>
        </p:blipFill>
        <p:spPr>
          <a:xfrm>
            <a:off x="6933137" y="1616282"/>
            <a:ext cx="4655075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5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034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9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1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3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5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7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9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1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2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3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5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6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8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0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1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2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3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4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5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6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7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8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9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0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1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2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3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4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5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6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7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8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9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0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1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2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3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4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5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6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7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032DFC-47FE-E246-C917-783EA408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97" y="1113282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/>
              <a:t>Operation Piggy Back</a:t>
            </a:r>
          </a:p>
        </p:txBody>
      </p:sp>
      <p:sp>
        <p:nvSpPr>
          <p:cNvPr id="1089" name="Round Diagonal Corner Rectangle 6">
            <a:extLst>
              <a:ext uri="{FF2B5EF4-FFF2-40B4-BE49-F238E27FC236}">
                <a16:creationId xmlns:a16="http://schemas.microsoft.com/office/drawing/2014/main" id="{8B3F5CD4-CBC8-4A22-9DCC-0420CA28A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ggyback Ride Stock Illustrations ...">
            <a:hlinkClick r:id="rId4"/>
            <a:extLst>
              <a:ext uri="{FF2B5EF4-FFF2-40B4-BE49-F238E27FC236}">
                <a16:creationId xmlns:a16="http://schemas.microsoft.com/office/drawing/2014/main" id="{04421F94-F322-BA8B-6881-4018DD3A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285"/>
          <a:stretch/>
        </p:blipFill>
        <p:spPr bwMode="auto">
          <a:xfrm>
            <a:off x="1118988" y="1136606"/>
            <a:ext cx="6112382" cy="45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5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EF4763-EB4A-4A35-89EB-AD2763B48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26819-E577-6177-0884-298E558F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US" err="1"/>
              <a:t>Cosy</a:t>
            </a:r>
            <a:r>
              <a:rPr lang="en-US"/>
              <a:t> gatherings at OAMS</a:t>
            </a:r>
            <a:endParaRPr lang="en-AU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A79B09-C114-807B-C36D-57D8936128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788589"/>
              </p:ext>
            </p:extLst>
          </p:nvPr>
        </p:nvGraphicFramePr>
        <p:xfrm>
          <a:off x="1141411" y="2440771"/>
          <a:ext cx="9905999" cy="358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3940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6C71F7-96D4-8B3F-1261-9D3CDCD4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en-US" sz="4000"/>
              <a:t>The troops</a:t>
            </a:r>
            <a:endParaRPr lang="en-AU" sz="400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B4695-7FEC-5AA3-7E31-ADFE1F61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r>
              <a:rPr lang="en-US" sz="4400"/>
              <a:t>CQI team</a:t>
            </a:r>
          </a:p>
          <a:p>
            <a:r>
              <a:rPr lang="en-US" sz="4400"/>
              <a:t>Aboriginal Health Practitioner</a:t>
            </a:r>
          </a:p>
          <a:p>
            <a:r>
              <a:rPr lang="en-US" sz="4400"/>
              <a:t>Aboriginal Health Practitioner trainees</a:t>
            </a:r>
            <a:endParaRPr lang="en-AU" sz="44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172341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9B278FAC-A033-3B67-38ED-13627E5B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641" y="528188"/>
            <a:ext cx="6920718" cy="58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6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3BCD4D4-0FCB-418E-9D58-033B2DB41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C3E363D-4793-4E9B-88F5-58007346C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3F2319-3466-4D84-ABE4-77BC773F3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person and person eating&#10;&#10;AI-generated content may be incorrect.">
            <a:extLst>
              <a:ext uri="{FF2B5EF4-FFF2-40B4-BE49-F238E27FC236}">
                <a16:creationId xmlns:a16="http://schemas.microsoft.com/office/drawing/2014/main" id="{F2816AA4-FA49-AF82-D92E-B9D20D45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006" y="299937"/>
            <a:ext cx="8673987" cy="555135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A57CA-11F8-33AC-CB1E-9C7F872E81B4}"/>
              </a:ext>
            </a:extLst>
          </p:cNvPr>
          <p:cNvSpPr txBox="1"/>
          <p:nvPr/>
        </p:nvSpPr>
        <p:spPr>
          <a:xfrm>
            <a:off x="1899556" y="6031478"/>
            <a:ext cx="839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Latoya speaks English when she visits OAMS</a:t>
            </a:r>
            <a:endParaRPr lang="en-AU" sz="3600"/>
          </a:p>
        </p:txBody>
      </p:sp>
    </p:spTree>
    <p:extLst>
      <p:ext uri="{BB962C8B-B14F-4D97-AF65-F5344CB8AC3E}">
        <p14:creationId xmlns:p14="http://schemas.microsoft.com/office/powerpoint/2010/main" val="40564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A3-560C-B50B-A47A-27E001EB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113282"/>
            <a:ext cx="5201086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Create MyGov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D7975-0B4C-F294-384F-2E7261CD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340" y="1202430"/>
            <a:ext cx="3178638" cy="44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8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E2D3-72E3-C1B7-24B2-E3160FE6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Link to My Health Record</a:t>
            </a:r>
            <a:endParaRPr lang="en-AU" sz="4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A5344-6129-2860-C32E-1EBAEF79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73" y="2929131"/>
            <a:ext cx="10672054" cy="14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8D471-9A86-3B30-4360-CF0200FF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34A7-C7C8-0E9F-7741-16A44F0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27" y="691541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b="1" err="1"/>
              <a:t>Ms</a:t>
            </a:r>
            <a:r>
              <a:rPr lang="en-US" sz="4000" b="1"/>
              <a:t> Maddie Kare’s predicament</a:t>
            </a:r>
            <a:br>
              <a:rPr lang="en-US" sz="4000" b="1"/>
            </a:br>
            <a:r>
              <a:rPr lang="en-US" sz="4000" b="1"/>
              <a:t>…..possibly a true story</a:t>
            </a:r>
            <a:endParaRPr lang="en-AU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DC63-934D-47C7-B185-2080F81E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5540150"/>
            <a:ext cx="11266714" cy="147857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/>
              <a:t>Sourced from virtual assistant Roberta at Virtual Health Clinic</a:t>
            </a:r>
          </a:p>
          <a:p>
            <a:pPr marL="0" indent="0" algn="ctr">
              <a:buNone/>
            </a:pPr>
            <a:endParaRPr lang="en-AU"/>
          </a:p>
        </p:txBody>
      </p:sp>
      <p:pic>
        <p:nvPicPr>
          <p:cNvPr id="2050" name="Picture 2" descr="Australian Visa ...">
            <a:hlinkClick r:id="rId2"/>
            <a:extLst>
              <a:ext uri="{FF2B5EF4-FFF2-40B4-BE49-F238E27FC236}">
                <a16:creationId xmlns:a16="http://schemas.microsoft.com/office/drawing/2014/main" id="{CD4664D6-87BC-7166-D9A1-1274EC92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05" y="335489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E9DF7-C601-291B-EA17-D363654E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19" y="2289853"/>
            <a:ext cx="5557614" cy="31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2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3285-23F6-2755-42C3-F3E14445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F86A1-2298-674C-973E-2968A4D61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Medical conditions</a:t>
            </a:r>
          </a:p>
          <a:p>
            <a:r>
              <a:rPr lang="en-US"/>
              <a:t>Procedures in the last 2 year</a:t>
            </a:r>
          </a:p>
          <a:p>
            <a:r>
              <a:rPr lang="en-US"/>
              <a:t>Latest shared health summary</a:t>
            </a:r>
          </a:p>
          <a:p>
            <a:r>
              <a:rPr lang="en-US"/>
              <a:t>Latest event summary</a:t>
            </a:r>
          </a:p>
          <a:p>
            <a:r>
              <a:rPr lang="en-US"/>
              <a:t>Medications</a:t>
            </a:r>
          </a:p>
          <a:p>
            <a:r>
              <a:rPr lang="en-US"/>
              <a:t>Allergies and adverse drug reactions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C447B-D386-23E4-1721-AAC573BD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104342"/>
            <a:ext cx="8677502" cy="19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93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7F1DE-2AC3-E900-BD04-36A6E335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70" y="1132526"/>
            <a:ext cx="9302060" cy="45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46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0F4963-0035-307C-169C-9AF1DDB8A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3117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120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F89394-BE7C-4724-A3AF-062524CCC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09F89394-BE7C-4724-A3AF-062524CCC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590B90-63A5-48FE-8C83-C49F4196D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E1590B90-63A5-48FE-8C83-C49F4196D9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4F3211-FBBD-4432-98FC-7D8569D4D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124F3211-FBBD-4432-98FC-7D8569D4D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3B61F0-AFA1-492A-9957-5D523B9DF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713B61F0-AFA1-492A-9957-5D523B9DF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DA32F8-CC17-452E-B0D8-77C381E55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78DA32F8-CC17-452E-B0D8-77C381E559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83E16-1ACC-DDFD-F0B7-8F61135C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77" y="1275486"/>
            <a:ext cx="10306245" cy="3850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2192D-EEEE-E1E5-BA5F-A1335EB83D83}"/>
              </a:ext>
            </a:extLst>
          </p:cNvPr>
          <p:cNvSpPr txBox="1"/>
          <p:nvPr/>
        </p:nvSpPr>
        <p:spPr>
          <a:xfrm rot="20115658">
            <a:off x="1353533" y="2457098"/>
            <a:ext cx="944867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Coming to an OAMS near you in OCTOBER 2025!</a:t>
            </a:r>
            <a:endParaRPr lang="en-AU" sz="6600" b="1">
              <a:ln w="10160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7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40FD6-91EA-E8B0-E67E-B852876C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72" y="251228"/>
            <a:ext cx="3037455" cy="63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60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7" name="Rectangle 66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6D1A8B-F4EB-318B-5941-95F6AFCE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066" y="1122363"/>
            <a:ext cx="539793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Much gratitude to Nisha ….</a:t>
            </a:r>
          </a:p>
        </p:txBody>
      </p:sp>
      <p:pic>
        <p:nvPicPr>
          <p:cNvPr id="4" name="Picture 3" descr="Multi-colored confetti">
            <a:extLst>
              <a:ext uri="{FF2B5EF4-FFF2-40B4-BE49-F238E27FC236}">
                <a16:creationId xmlns:a16="http://schemas.microsoft.com/office/drawing/2014/main" id="{67B7B6B8-047A-6A3F-35BC-14838630C8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494" r="13387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4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8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99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0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1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2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3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4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5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6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7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8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09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0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1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4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5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6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7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8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9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0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1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2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3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4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00520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B8AB-E20B-9C4F-051E-389646F5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441222"/>
            <a:ext cx="8915399" cy="1478570"/>
          </a:xfrm>
        </p:spPr>
        <p:txBody>
          <a:bodyPr>
            <a:noAutofit/>
          </a:bodyPr>
          <a:lstStyle/>
          <a:p>
            <a:pPr algn="ctr"/>
            <a:r>
              <a:rPr lang="en-US" sz="4400" b="1"/>
              <a:t>Patients are concerned about privacy and confidentiality of MHR and are therefore reluctant to consent</a:t>
            </a:r>
            <a:endParaRPr lang="en-AU" sz="4400" b="1"/>
          </a:p>
        </p:txBody>
      </p:sp>
    </p:spTree>
    <p:extLst>
      <p:ext uri="{BB962C8B-B14F-4D97-AF65-F5344CB8AC3E}">
        <p14:creationId xmlns:p14="http://schemas.microsoft.com/office/powerpoint/2010/main" val="1394206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D0670-ECFC-78F8-0419-53BEB9F86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B74A6-7CEB-81E0-6D87-2886878A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3BC8-6B26-3A7E-C790-96B6378A0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023" y="2960914"/>
            <a:ext cx="4878389" cy="3541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FF00"/>
                </a:solidFill>
              </a:rPr>
              <a:t>WHO CAN SEE</a:t>
            </a:r>
          </a:p>
          <a:p>
            <a:r>
              <a:rPr lang="en-AU"/>
              <a:t>My representatives</a:t>
            </a:r>
          </a:p>
          <a:p>
            <a:r>
              <a:rPr lang="en-AU"/>
              <a:t> Family, friends, carers</a:t>
            </a:r>
          </a:p>
          <a:p>
            <a:r>
              <a:rPr lang="en-AU"/>
              <a:t>My healthcare organisations</a:t>
            </a:r>
          </a:p>
          <a:p>
            <a:r>
              <a:rPr lang="en-AU"/>
              <a:t>Medical practices, hospitals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09697-F1DB-CC1A-7173-488F31D41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7326" y="2990056"/>
            <a:ext cx="4875211" cy="3541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FF00"/>
                </a:solidFill>
              </a:rPr>
              <a:t>HOW MUCH </a:t>
            </a:r>
          </a:p>
          <a:p>
            <a:pPr marL="0" indent="0">
              <a:buNone/>
            </a:pPr>
            <a:r>
              <a:rPr lang="en-US"/>
              <a:t>General access</a:t>
            </a:r>
          </a:p>
          <a:p>
            <a:pPr marL="0" indent="0">
              <a:buNone/>
            </a:pPr>
            <a:r>
              <a:rPr lang="en-US"/>
              <a:t> –can view all documents except those marked restricted</a:t>
            </a:r>
          </a:p>
          <a:p>
            <a:pPr marL="0" indent="0">
              <a:buNone/>
            </a:pPr>
            <a:r>
              <a:rPr lang="en-US"/>
              <a:t>Restricted access – all documents including restricted</a:t>
            </a:r>
          </a:p>
          <a:p>
            <a:pPr marL="0" indent="0">
              <a:buNone/>
            </a:pPr>
            <a:r>
              <a:rPr lang="en-US"/>
              <a:t>Full access –can view all documents and add to record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D4FE1-9D8F-0484-83E2-411798ABC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540851"/>
            <a:ext cx="8971416" cy="216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5747-201E-5910-23BC-F6A84733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6077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/>
              <a:t>feeling a bit lost on how to educate  patients about MHR</a:t>
            </a:r>
            <a:endParaRPr lang="en-AU" sz="4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FF217-CBFB-FA60-6A53-61B41ED2D986}"/>
              </a:ext>
            </a:extLst>
          </p:cNvPr>
          <p:cNvSpPr txBox="1"/>
          <p:nvPr/>
        </p:nvSpPr>
        <p:spPr>
          <a:xfrm>
            <a:off x="4866254" y="3429000"/>
            <a:ext cx="2456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FF00"/>
                </a:solidFill>
              </a:rPr>
              <a:t>ASK</a:t>
            </a:r>
            <a:endParaRPr lang="en-AU" sz="9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4329-6721-7C4E-92DC-ABE6D504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59707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b="1"/>
              <a:t>Some hospitals still do not upload shared health summaries</a:t>
            </a:r>
            <a:endParaRPr lang="en-AU" sz="4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99266-D275-CE0F-C2BC-42ADD13407CC}"/>
              </a:ext>
            </a:extLst>
          </p:cNvPr>
          <p:cNvSpPr txBox="1"/>
          <p:nvPr/>
        </p:nvSpPr>
        <p:spPr>
          <a:xfrm>
            <a:off x="544285" y="2459504"/>
            <a:ext cx="11266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FFFF00"/>
                </a:solidFill>
              </a:rPr>
              <a:t>Get hospital doctors to walk in GP shoes for a day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FFFF00"/>
                </a:solidFill>
              </a:rPr>
              <a:t>One summary is better than none</a:t>
            </a:r>
            <a:endParaRPr lang="en-AU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C4925CE-900D-47A8-F4BE-98326379D362}"/>
              </a:ext>
            </a:extLst>
          </p:cNvPr>
          <p:cNvSpPr/>
          <p:nvPr/>
        </p:nvSpPr>
        <p:spPr>
          <a:xfrm>
            <a:off x="1005582" y="2214276"/>
            <a:ext cx="4531852" cy="3242822"/>
          </a:xfrm>
          <a:prstGeom prst="wedgeEllipseCallout">
            <a:avLst/>
          </a:prstGeom>
          <a:solidFill>
            <a:srgbClr val="989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Hello. You have reached Virtual Health Clinic. I am your virtual assistant Roberta</a:t>
            </a:r>
            <a:endParaRPr lang="en-AU" sz="280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F402082-5CEC-CF31-4325-C0E6EF73AC1C}"/>
              </a:ext>
            </a:extLst>
          </p:cNvPr>
          <p:cNvSpPr/>
          <p:nvPr/>
        </p:nvSpPr>
        <p:spPr>
          <a:xfrm flipH="1">
            <a:off x="6654568" y="2214276"/>
            <a:ext cx="4343400" cy="3141495"/>
          </a:xfrm>
          <a:prstGeom prst="wedgeEllipseCallou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Maddie Kare here. I’ve lost my script and need a new one.</a:t>
            </a:r>
            <a:endParaRPr lang="en-AU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9FBC46-2719-278D-A307-33F8AB61746E}"/>
              </a:ext>
            </a:extLst>
          </p:cNvPr>
          <p:cNvSpPr txBox="1"/>
          <p:nvPr/>
        </p:nvSpPr>
        <p:spPr>
          <a:xfrm>
            <a:off x="1872343" y="446314"/>
            <a:ext cx="825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One fine day, Roberta was about to grab a byte when the phone rang… </a:t>
            </a:r>
          </a:p>
        </p:txBody>
      </p:sp>
    </p:spTree>
    <p:extLst>
      <p:ext uri="{BB962C8B-B14F-4D97-AF65-F5344CB8AC3E}">
        <p14:creationId xmlns:p14="http://schemas.microsoft.com/office/powerpoint/2010/main" val="33738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6C70-C12E-5763-4DF0-C1491540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6571"/>
            <a:ext cx="9905998" cy="1478570"/>
          </a:xfrm>
        </p:spPr>
        <p:txBody>
          <a:bodyPr>
            <a:normAutofit/>
          </a:bodyPr>
          <a:lstStyle/>
          <a:p>
            <a:r>
              <a:rPr lang="en-US" sz="4400" b="1"/>
              <a:t>MHR is primarily used by GPs to view discharge summaries</a:t>
            </a:r>
            <a:endParaRPr lang="en-AU" sz="4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E34A-9077-F3CE-D008-A6695C5D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574" y="2140630"/>
            <a:ext cx="10375674" cy="4281942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Get GPs to walk in hospital doctor shoes for a day</a:t>
            </a:r>
          </a:p>
          <a:p>
            <a:r>
              <a:rPr lang="en-US" sz="3200">
                <a:solidFill>
                  <a:srgbClr val="FFFF00"/>
                </a:solidFill>
              </a:rPr>
              <a:t>Hospital doctors need to know background medical history</a:t>
            </a:r>
          </a:p>
          <a:p>
            <a:r>
              <a:rPr lang="en-US" sz="3200">
                <a:solidFill>
                  <a:srgbClr val="FFFF00"/>
                </a:solidFill>
              </a:rPr>
              <a:t>MHR is a means of communication across the board… GP, specialists, hospital, pharmacists, patient</a:t>
            </a:r>
          </a:p>
          <a:p>
            <a:r>
              <a:rPr lang="en-US" sz="3200">
                <a:solidFill>
                  <a:srgbClr val="FFFF00"/>
                </a:solidFill>
              </a:rPr>
              <a:t>GPs need to be actively updating the health summaries</a:t>
            </a:r>
            <a:endParaRPr lang="en-AU" sz="3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EC96-18CE-0FB6-654D-C956BA0D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Concerns about e-scripts and if they are easy to use especially by the elderly</a:t>
            </a:r>
            <a:endParaRPr lang="en-AU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4ADEE-831D-9C6D-7A3E-7D2152F1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07" y="2174472"/>
            <a:ext cx="6010950" cy="3012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E01318-958C-18F3-4610-4BA24F66FC8A}"/>
              </a:ext>
            </a:extLst>
          </p:cNvPr>
          <p:cNvSpPr txBox="1"/>
          <p:nvPr/>
        </p:nvSpPr>
        <p:spPr>
          <a:xfrm>
            <a:off x="7609114" y="2097088"/>
            <a:ext cx="38317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Multiple medications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No need to keep paper scripts or tokens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Can nominate a representative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Home deliveries</a:t>
            </a:r>
            <a:endParaRPr lang="en-AU" sz="320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D84F3-F0BF-9E37-4C86-D5AA577585F8}"/>
              </a:ext>
            </a:extLst>
          </p:cNvPr>
          <p:cNvSpPr txBox="1"/>
          <p:nvPr/>
        </p:nvSpPr>
        <p:spPr>
          <a:xfrm>
            <a:off x="1608282" y="5470041"/>
            <a:ext cx="5301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Ideal for the elderly</a:t>
            </a:r>
            <a:endParaRPr lang="en-AU" sz="440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6AAA3-CA65-1567-E44F-1350200CE751}"/>
              </a:ext>
            </a:extLst>
          </p:cNvPr>
          <p:cNvSpPr txBox="1"/>
          <p:nvPr/>
        </p:nvSpPr>
        <p:spPr>
          <a:xfrm rot="1703580">
            <a:off x="6352866" y="5000347"/>
            <a:ext cx="506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FF00"/>
                </a:solidFill>
              </a:rPr>
              <a:t>!</a:t>
            </a:r>
            <a:endParaRPr lang="en-AU" sz="8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w Skills Knowledge Webinar Training Business Internet Technology Concept. Knowledge stock images, royalty-free photos and pictures">
            <a:hlinkClick r:id="rId2"/>
            <a:extLst>
              <a:ext uri="{FF2B5EF4-FFF2-40B4-BE49-F238E27FC236}">
                <a16:creationId xmlns:a16="http://schemas.microsoft.com/office/drawing/2014/main" id="{46D07462-B6D8-A39E-EEC5-6AE33D7F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23950"/>
            <a:ext cx="7620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75E69D-8B98-361A-B1C8-91A619C1F726}"/>
              </a:ext>
            </a:extLst>
          </p:cNvPr>
          <p:cNvSpPr txBox="1"/>
          <p:nvPr/>
        </p:nvSpPr>
        <p:spPr>
          <a:xfrm>
            <a:off x="2939142" y="4909458"/>
            <a:ext cx="63137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b="1"/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577276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1" name="Group 320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22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3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4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5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6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7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8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29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0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1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2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3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4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5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6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7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8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39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0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1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2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3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4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5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6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7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8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49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0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1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2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3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4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5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6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7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8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59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0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1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2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3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4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5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6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7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8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69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0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1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2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3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4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75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EF58D138-35FF-4A3E-9FCD-A6044FD3C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378" name="Rectangle 377">
              <a:extLst>
                <a:ext uri="{FF2B5EF4-FFF2-40B4-BE49-F238E27FC236}">
                  <a16:creationId xmlns:a16="http://schemas.microsoft.com/office/drawing/2014/main" id="{F5BD0798-598F-4D8A-86B1-B5EFC7444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9" name="Picture 2">
              <a:extLst>
                <a:ext uri="{FF2B5EF4-FFF2-40B4-BE49-F238E27FC236}">
                  <a16:creationId xmlns:a16="http://schemas.microsoft.com/office/drawing/2014/main" id="{AC94F2E1-5E1D-4DE4-876F-B863EF537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2E7060-1C12-43E5-9855-0E02BCD5A26B}"/>
              </a:ext>
            </a:extLst>
          </p:cNvPr>
          <p:cNvSpPr txBox="1"/>
          <p:nvPr/>
        </p:nvSpPr>
        <p:spPr>
          <a:xfrm>
            <a:off x="1680633" y="4914054"/>
            <a:ext cx="8830733" cy="936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cap="all">
                <a:latin typeface="+mj-lt"/>
                <a:ea typeface="+mj-ea"/>
                <a:cs typeface="+mj-cs"/>
              </a:rPr>
              <a:t>POWER</a:t>
            </a:r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B6B0FEEE-81F6-4CFD-9F19-7422C2BBB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82" name="Rectangle 5">
              <a:extLst>
                <a:ext uri="{FF2B5EF4-FFF2-40B4-BE49-F238E27FC236}">
                  <a16:creationId xmlns:a16="http://schemas.microsoft.com/office/drawing/2014/main" id="{610875A9-E6B1-4A9E-8D06-56271808A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3" name="Freeform 6">
              <a:extLst>
                <a:ext uri="{FF2B5EF4-FFF2-40B4-BE49-F238E27FC236}">
                  <a16:creationId xmlns:a16="http://schemas.microsoft.com/office/drawing/2014/main" id="{3568C212-C192-4F35-9EDA-FFAFA2620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4" name="Freeform 7">
              <a:extLst>
                <a:ext uri="{FF2B5EF4-FFF2-40B4-BE49-F238E27FC236}">
                  <a16:creationId xmlns:a16="http://schemas.microsoft.com/office/drawing/2014/main" id="{3AB2D5B1-4EF5-411D-98F9-332CE875D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5" name="Freeform 8">
              <a:extLst>
                <a:ext uri="{FF2B5EF4-FFF2-40B4-BE49-F238E27FC236}">
                  <a16:creationId xmlns:a16="http://schemas.microsoft.com/office/drawing/2014/main" id="{901DF0D0-5B9C-4A92-A0C5-F70CC77B4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6" name="Freeform 9">
              <a:extLst>
                <a:ext uri="{FF2B5EF4-FFF2-40B4-BE49-F238E27FC236}">
                  <a16:creationId xmlns:a16="http://schemas.microsoft.com/office/drawing/2014/main" id="{0E44C639-7E08-4ED9-87D3-7E1DEBD17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7" name="Freeform 10">
              <a:extLst>
                <a:ext uri="{FF2B5EF4-FFF2-40B4-BE49-F238E27FC236}">
                  <a16:creationId xmlns:a16="http://schemas.microsoft.com/office/drawing/2014/main" id="{8D55EDFE-6B27-4CEF-A149-DE03F258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8" name="Freeform 11">
              <a:extLst>
                <a:ext uri="{FF2B5EF4-FFF2-40B4-BE49-F238E27FC236}">
                  <a16:creationId xmlns:a16="http://schemas.microsoft.com/office/drawing/2014/main" id="{899753F1-0A7C-4019-B0D4-98E8D6555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89" name="Freeform 12">
              <a:extLst>
                <a:ext uri="{FF2B5EF4-FFF2-40B4-BE49-F238E27FC236}">
                  <a16:creationId xmlns:a16="http://schemas.microsoft.com/office/drawing/2014/main" id="{2E46CC92-32DE-4118-9922-E40E32D0C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0" name="Freeform 13">
              <a:extLst>
                <a:ext uri="{FF2B5EF4-FFF2-40B4-BE49-F238E27FC236}">
                  <a16:creationId xmlns:a16="http://schemas.microsoft.com/office/drawing/2014/main" id="{6E837780-3EEC-4D7C-AE0A-B85D4B4D7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1" name="Freeform 14">
              <a:extLst>
                <a:ext uri="{FF2B5EF4-FFF2-40B4-BE49-F238E27FC236}">
                  <a16:creationId xmlns:a16="http://schemas.microsoft.com/office/drawing/2014/main" id="{FF9C7BD2-1595-4FB5-84CC-08DBE10EF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2" name="Freeform 15">
              <a:extLst>
                <a:ext uri="{FF2B5EF4-FFF2-40B4-BE49-F238E27FC236}">
                  <a16:creationId xmlns:a16="http://schemas.microsoft.com/office/drawing/2014/main" id="{223B4D7F-AAB4-4C07-8497-AC90FC7AC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3" name="Line 16">
              <a:extLst>
                <a:ext uri="{FF2B5EF4-FFF2-40B4-BE49-F238E27FC236}">
                  <a16:creationId xmlns:a16="http://schemas.microsoft.com/office/drawing/2014/main" id="{BF0BC434-CADA-4A14-9CC4-514A8AC0A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94" name="Freeform 17">
              <a:extLst>
                <a:ext uri="{FF2B5EF4-FFF2-40B4-BE49-F238E27FC236}">
                  <a16:creationId xmlns:a16="http://schemas.microsoft.com/office/drawing/2014/main" id="{64B93112-5E7A-4AD7-9F08-EC9DE3B7A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5" name="Freeform 18">
              <a:extLst>
                <a:ext uri="{FF2B5EF4-FFF2-40B4-BE49-F238E27FC236}">
                  <a16:creationId xmlns:a16="http://schemas.microsoft.com/office/drawing/2014/main" id="{104C40EC-49BC-4BF4-9B0F-36413F92C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6" name="Freeform 19">
              <a:extLst>
                <a:ext uri="{FF2B5EF4-FFF2-40B4-BE49-F238E27FC236}">
                  <a16:creationId xmlns:a16="http://schemas.microsoft.com/office/drawing/2014/main" id="{490CF2A3-97A8-4A5C-AA71-F66D5EFB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7" name="Freeform 20">
              <a:extLst>
                <a:ext uri="{FF2B5EF4-FFF2-40B4-BE49-F238E27FC236}">
                  <a16:creationId xmlns:a16="http://schemas.microsoft.com/office/drawing/2014/main" id="{AD278AAA-5D43-4120-94A8-8CABD2B2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8" name="Rectangle 21">
              <a:extLst>
                <a:ext uri="{FF2B5EF4-FFF2-40B4-BE49-F238E27FC236}">
                  <a16:creationId xmlns:a16="http://schemas.microsoft.com/office/drawing/2014/main" id="{4063DBF1-AA0B-41AE-B075-3592DD03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399" name="Freeform 22">
              <a:extLst>
                <a:ext uri="{FF2B5EF4-FFF2-40B4-BE49-F238E27FC236}">
                  <a16:creationId xmlns:a16="http://schemas.microsoft.com/office/drawing/2014/main" id="{084C0B7D-251C-4399-AF81-3D417E6CC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0" name="Freeform 23">
              <a:extLst>
                <a:ext uri="{FF2B5EF4-FFF2-40B4-BE49-F238E27FC236}">
                  <a16:creationId xmlns:a16="http://schemas.microsoft.com/office/drawing/2014/main" id="{41CBB601-6248-4C6A-8CE0-EDE956CA6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1" name="Freeform 24">
              <a:extLst>
                <a:ext uri="{FF2B5EF4-FFF2-40B4-BE49-F238E27FC236}">
                  <a16:creationId xmlns:a16="http://schemas.microsoft.com/office/drawing/2014/main" id="{61217433-E7AF-4C9E-B859-8B51FDE44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2" name="Freeform 25">
              <a:extLst>
                <a:ext uri="{FF2B5EF4-FFF2-40B4-BE49-F238E27FC236}">
                  <a16:creationId xmlns:a16="http://schemas.microsoft.com/office/drawing/2014/main" id="{83750ECC-2687-4D3D-AF82-9D55F4A95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3" name="Freeform 26">
              <a:extLst>
                <a:ext uri="{FF2B5EF4-FFF2-40B4-BE49-F238E27FC236}">
                  <a16:creationId xmlns:a16="http://schemas.microsoft.com/office/drawing/2014/main" id="{481712CE-D3D3-48A9-9194-29514E826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4" name="Freeform 27">
              <a:extLst>
                <a:ext uri="{FF2B5EF4-FFF2-40B4-BE49-F238E27FC236}">
                  <a16:creationId xmlns:a16="http://schemas.microsoft.com/office/drawing/2014/main" id="{AFDCA284-1452-42D7-8188-8DBBF5500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5" name="Freeform 28">
              <a:extLst>
                <a:ext uri="{FF2B5EF4-FFF2-40B4-BE49-F238E27FC236}">
                  <a16:creationId xmlns:a16="http://schemas.microsoft.com/office/drawing/2014/main" id="{84621BF2-B93B-49DE-A0E9-7DB87A12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6" name="Freeform 29">
              <a:extLst>
                <a:ext uri="{FF2B5EF4-FFF2-40B4-BE49-F238E27FC236}">
                  <a16:creationId xmlns:a16="http://schemas.microsoft.com/office/drawing/2014/main" id="{23D257B1-AE83-4340-9A3D-9AF67475D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7" name="Freeform 30">
              <a:extLst>
                <a:ext uri="{FF2B5EF4-FFF2-40B4-BE49-F238E27FC236}">
                  <a16:creationId xmlns:a16="http://schemas.microsoft.com/office/drawing/2014/main" id="{48C080A8-F687-4FC3-85A0-06C260CA4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08" name="Freeform 31">
              <a:extLst>
                <a:ext uri="{FF2B5EF4-FFF2-40B4-BE49-F238E27FC236}">
                  <a16:creationId xmlns:a16="http://schemas.microsoft.com/office/drawing/2014/main" id="{A63FB1C6-D023-4C54-8D8E-319888E05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4" name="Picture 3" descr="Low angle view of lightning against cloudy sky at dusk">
            <a:extLst>
              <a:ext uri="{FF2B5EF4-FFF2-40B4-BE49-F238E27FC236}">
                <a16:creationId xmlns:a16="http://schemas.microsoft.com/office/drawing/2014/main" id="{C4FADF47-BABE-0EA8-70A9-324054E809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01" b="26247"/>
          <a:stretch/>
        </p:blipFill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D8042C1-215E-4C21-BB6B-38C5EE469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11" name="Freeform 32">
              <a:extLst>
                <a:ext uri="{FF2B5EF4-FFF2-40B4-BE49-F238E27FC236}">
                  <a16:creationId xmlns:a16="http://schemas.microsoft.com/office/drawing/2014/main" id="{134E4A6E-1602-4ED8-95F4-2649025B4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2" name="Freeform 33">
              <a:extLst>
                <a:ext uri="{FF2B5EF4-FFF2-40B4-BE49-F238E27FC236}">
                  <a16:creationId xmlns:a16="http://schemas.microsoft.com/office/drawing/2014/main" id="{E26FC114-5BB0-453D-9D96-4A82F7EB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3" name="Freeform 34">
              <a:extLst>
                <a:ext uri="{FF2B5EF4-FFF2-40B4-BE49-F238E27FC236}">
                  <a16:creationId xmlns:a16="http://schemas.microsoft.com/office/drawing/2014/main" id="{42DD29BE-7338-48CF-A8E4-AE63B9474A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4" name="Freeform 35">
              <a:extLst>
                <a:ext uri="{FF2B5EF4-FFF2-40B4-BE49-F238E27FC236}">
                  <a16:creationId xmlns:a16="http://schemas.microsoft.com/office/drawing/2014/main" id="{38DA003C-8448-4B2C-AFEC-8354C0FCF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5" name="Freeform 36">
              <a:extLst>
                <a:ext uri="{FF2B5EF4-FFF2-40B4-BE49-F238E27FC236}">
                  <a16:creationId xmlns:a16="http://schemas.microsoft.com/office/drawing/2014/main" id="{444007C8-E852-4C4C-B866-1F029E7D3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6" name="Freeform 37">
              <a:extLst>
                <a:ext uri="{FF2B5EF4-FFF2-40B4-BE49-F238E27FC236}">
                  <a16:creationId xmlns:a16="http://schemas.microsoft.com/office/drawing/2014/main" id="{93687523-D874-491A-A0CA-5C46712A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7" name="Freeform 38">
              <a:extLst>
                <a:ext uri="{FF2B5EF4-FFF2-40B4-BE49-F238E27FC236}">
                  <a16:creationId xmlns:a16="http://schemas.microsoft.com/office/drawing/2014/main" id="{8B54C82F-6BF1-43CD-8E37-69E9A44A8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8" name="Freeform 39">
              <a:extLst>
                <a:ext uri="{FF2B5EF4-FFF2-40B4-BE49-F238E27FC236}">
                  <a16:creationId xmlns:a16="http://schemas.microsoft.com/office/drawing/2014/main" id="{7319E2D4-6B6C-40D8-BED9-458580829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19" name="Freeform 40">
              <a:extLst>
                <a:ext uri="{FF2B5EF4-FFF2-40B4-BE49-F238E27FC236}">
                  <a16:creationId xmlns:a16="http://schemas.microsoft.com/office/drawing/2014/main" id="{12E07592-0C27-4DBF-9DCB-3629BB6DE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20" name="Rectangle 41">
              <a:extLst>
                <a:ext uri="{FF2B5EF4-FFF2-40B4-BE49-F238E27FC236}">
                  <a16:creationId xmlns:a16="http://schemas.microsoft.com/office/drawing/2014/main" id="{9EA2E577-F748-4C1C-BD16-8356C2F763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42740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45BD-8A4E-BCFF-A667-DDCFEF76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78187-D162-551B-3F23-A31133264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913" y="5315670"/>
            <a:ext cx="9904459" cy="1371599"/>
          </a:xfrm>
        </p:spPr>
        <p:txBody>
          <a:bodyPr>
            <a:noAutofit/>
          </a:bodyPr>
          <a:lstStyle/>
          <a:p>
            <a:pPr algn="ctr"/>
            <a:r>
              <a:rPr lang="en-US" sz="8000" b="1"/>
              <a:t>PILOT</a:t>
            </a:r>
            <a:endParaRPr lang="en-AU" sz="8000" b="1"/>
          </a:p>
        </p:txBody>
      </p:sp>
      <p:pic>
        <p:nvPicPr>
          <p:cNvPr id="5" name="Picture 4" descr="Child wearing jetpack running in field">
            <a:extLst>
              <a:ext uri="{FF2B5EF4-FFF2-40B4-BE49-F238E27FC236}">
                <a16:creationId xmlns:a16="http://schemas.microsoft.com/office/drawing/2014/main" id="{EAD0A42F-E2B9-321E-0C4C-54FEC8AB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90" y="426668"/>
            <a:ext cx="7333504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7" name="Group 446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460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1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2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3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4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5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6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7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8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9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0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1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2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3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4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5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6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7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8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9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0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1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2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3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4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5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6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450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1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2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3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4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5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6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7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8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9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</p:grp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489" name="Rectangle 488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0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59C647-01EA-3651-66CD-F17C818D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/>
            </a:br>
            <a:endParaRPr lang="en-US"/>
          </a:p>
        </p:txBody>
      </p:sp>
      <p:pic>
        <p:nvPicPr>
          <p:cNvPr id="4" name="Picture 3" descr="Hand holding photograph of countryside">
            <a:extLst>
              <a:ext uri="{FF2B5EF4-FFF2-40B4-BE49-F238E27FC236}">
                <a16:creationId xmlns:a16="http://schemas.microsoft.com/office/drawing/2014/main" id="{F797A220-8CA6-D35A-9A18-402861B5B1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90" r="22922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492" name="Group 491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4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5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7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8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499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0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1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2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3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4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5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6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7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8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09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0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1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2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3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4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5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6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7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8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19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0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2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3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4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5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6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7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8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29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0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1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2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4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5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6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7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8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39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0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1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2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3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4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5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546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D85F4A9-3AB3-E271-6879-991A232CDBB4}"/>
              </a:ext>
            </a:extLst>
          </p:cNvPr>
          <p:cNvSpPr txBox="1"/>
          <p:nvPr/>
        </p:nvSpPr>
        <p:spPr>
          <a:xfrm>
            <a:off x="6405562" y="437015"/>
            <a:ext cx="5505450" cy="5781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000"/>
              <a:t>Change is inevitable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endParaRPr lang="en-US" sz="4000"/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000"/>
              <a:t>Anxiety is understandable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endParaRPr lang="en-US" sz="4000"/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000"/>
              <a:t>Integration is possible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endParaRPr lang="en-US" sz="4000"/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000"/>
              <a:t>Progress is achievable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endParaRPr lang="en-US" sz="400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3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F94BF-E6E7-0262-1519-E6443CB23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E52D-1DC3-82F9-D753-9885DC1B5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70516"/>
            <a:ext cx="5502383" cy="3965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Spirit of inquiry</a:t>
            </a:r>
          </a:p>
          <a:p>
            <a:pPr marL="0" indent="0">
              <a:buNone/>
            </a:pPr>
            <a:r>
              <a:rPr lang="en-US" sz="4400"/>
              <a:t>Spirit of courage</a:t>
            </a:r>
          </a:p>
          <a:p>
            <a:pPr marL="0" indent="0">
              <a:buNone/>
            </a:pPr>
            <a:r>
              <a:rPr lang="en-US" sz="4400"/>
              <a:t>Spirit of resilience</a:t>
            </a:r>
          </a:p>
          <a:p>
            <a:endParaRPr lang="en-AU" sz="2000"/>
          </a:p>
        </p:txBody>
      </p:sp>
      <p:pic>
        <p:nvPicPr>
          <p:cNvPr id="5" name="Picture 4" descr="Hand reaching out to sun">
            <a:extLst>
              <a:ext uri="{FF2B5EF4-FFF2-40B4-BE49-F238E27FC236}">
                <a16:creationId xmlns:a16="http://schemas.microsoft.com/office/drawing/2014/main" id="{9E0B59C7-2390-BB43-EE19-160BF008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88" r="11003" b="2"/>
          <a:stretch/>
        </p:blipFill>
        <p:spPr>
          <a:xfrm>
            <a:off x="6947007" y="630992"/>
            <a:ext cx="4978801" cy="55960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DDC0990-4C7E-9E98-037D-4CF8B5806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91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DF403-74CA-5BC5-41B5-35166E873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CA250-7544-1FDD-30CA-F31B2756C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104" y="4203965"/>
            <a:ext cx="8830733" cy="936096"/>
          </a:xfrm>
        </p:spPr>
        <p:txBody>
          <a:bodyPr>
            <a:normAutofit/>
          </a:bodyPr>
          <a:lstStyle/>
          <a:p>
            <a:pPr algn="ctr"/>
            <a:r>
              <a:rPr lang="en-US" b="1" err="1"/>
              <a:t>Mandaang</a:t>
            </a:r>
            <a:r>
              <a:rPr lang="en-US" b="1"/>
              <a:t> </a:t>
            </a:r>
            <a:r>
              <a:rPr lang="en-US" b="1" err="1"/>
              <a:t>Guwu</a:t>
            </a:r>
            <a:endParaRPr lang="en-US" b="1"/>
          </a:p>
        </p:txBody>
      </p:sp>
      <p:pic>
        <p:nvPicPr>
          <p:cNvPr id="1026" name="Picture 2" descr="Orange Aboriginal Medical Service">
            <a:hlinkClick r:id="rId2"/>
            <a:extLst>
              <a:ext uri="{FF2B5EF4-FFF2-40B4-BE49-F238E27FC236}">
                <a16:creationId xmlns:a16="http://schemas.microsoft.com/office/drawing/2014/main" id="{ED3837AF-9E69-763B-A17F-5CD85C1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r="2" b="2"/>
          <a:stretch/>
        </p:blipFill>
        <p:spPr bwMode="auto">
          <a:xfrm>
            <a:off x="1141411" y="606426"/>
            <a:ext cx="4953000" cy="3299778"/>
          </a:xfrm>
          <a:custGeom>
            <a:avLst/>
            <a:gdLst/>
            <a:ahLst/>
            <a:cxnLst/>
            <a:rect l="l" t="t" r="r" b="b"/>
            <a:pathLst>
              <a:path w="4953000" h="3299778">
                <a:moveTo>
                  <a:pt x="160369" y="0"/>
                </a:moveTo>
                <a:lnTo>
                  <a:pt x="4953000" y="0"/>
                </a:lnTo>
                <a:lnTo>
                  <a:pt x="4953000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9F522F04-9456-5D45-167B-6426A2785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317"/>
          <a:stretch/>
        </p:blipFill>
        <p:spPr>
          <a:xfrm>
            <a:off x="6094411" y="606426"/>
            <a:ext cx="4959354" cy="3299778"/>
          </a:xfrm>
          <a:custGeom>
            <a:avLst/>
            <a:gdLst/>
            <a:ahLst/>
            <a:cxnLst/>
            <a:rect l="l" t="t" r="r" b="b"/>
            <a:pathLst>
              <a:path w="4959354" h="3299778">
                <a:moveTo>
                  <a:pt x="0" y="0"/>
                </a:moveTo>
                <a:lnTo>
                  <a:pt x="4959354" y="0"/>
                </a:lnTo>
                <a:lnTo>
                  <a:pt x="4959354" y="3139409"/>
                </a:lnTo>
                <a:cubicBezTo>
                  <a:pt x="4959354" y="3227978"/>
                  <a:pt x="4887554" y="3299778"/>
                  <a:pt x="4798985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Orange Aboriginal Medical Service (OAMS ...">
            <a:hlinkClick r:id="rId5"/>
            <a:extLst>
              <a:ext uri="{FF2B5EF4-FFF2-40B4-BE49-F238E27FC236}">
                <a16:creationId xmlns:a16="http://schemas.microsoft.com/office/drawing/2014/main" id="{8A934E89-6EA1-A835-5E2E-BBD04C53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16" y="5314950"/>
            <a:ext cx="52006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E8C2D30-4C51-E1A8-1BD9-A86E90E6DF17}"/>
              </a:ext>
            </a:extLst>
          </p:cNvPr>
          <p:cNvSpPr/>
          <p:nvPr/>
        </p:nvSpPr>
        <p:spPr>
          <a:xfrm>
            <a:off x="2034268" y="1787371"/>
            <a:ext cx="8123464" cy="4088255"/>
          </a:xfrm>
          <a:prstGeom prst="wedgeEllipseCallout">
            <a:avLst/>
          </a:prstGeom>
          <a:solidFill>
            <a:srgbClr val="989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Oh yes, </a:t>
            </a:r>
            <a:r>
              <a:rPr lang="en-US" sz="2800" err="1"/>
              <a:t>Ms</a:t>
            </a:r>
            <a:r>
              <a:rPr lang="en-US" sz="2800"/>
              <a:t> Maddie Kare, I have your health Identifier number. You are registered for Close The Gap. Do you have an Active Script List? Would you like an electronic prescription sent via SMS or email?</a:t>
            </a:r>
            <a:endParaRPr lang="en-AU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8030F-C625-1BB2-B5DF-37A5A71E8A4A}"/>
              </a:ext>
            </a:extLst>
          </p:cNvPr>
          <p:cNvSpPr txBox="1"/>
          <p:nvPr/>
        </p:nvSpPr>
        <p:spPr>
          <a:xfrm>
            <a:off x="1179577" y="382209"/>
            <a:ext cx="9445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/>
              <a:t>Before one even had time to say “USB”, Roberta had pulled up information on Ms Maddie Kare…</a:t>
            </a:r>
          </a:p>
        </p:txBody>
      </p:sp>
    </p:spTree>
    <p:extLst>
      <p:ext uri="{BB962C8B-B14F-4D97-AF65-F5344CB8AC3E}">
        <p14:creationId xmlns:p14="http://schemas.microsoft.com/office/powerpoint/2010/main" val="99091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9098E34-2DB2-0299-FBE4-CE4945AD25D2}"/>
              </a:ext>
            </a:extLst>
          </p:cNvPr>
          <p:cNvSpPr/>
          <p:nvPr/>
        </p:nvSpPr>
        <p:spPr>
          <a:xfrm flipH="1">
            <a:off x="3390899" y="1052358"/>
            <a:ext cx="5410201" cy="3722914"/>
          </a:xfrm>
          <a:prstGeom prst="wedgeEllipseCallou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Umm..</a:t>
            </a:r>
          </a:p>
          <a:p>
            <a:pPr algn="ctr"/>
            <a:r>
              <a:rPr lang="en-US" sz="4800"/>
              <a:t>all of the above.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5C71-0DD0-624A-F320-86BE51D34EE9}"/>
              </a:ext>
            </a:extLst>
          </p:cNvPr>
          <p:cNvSpPr txBox="1"/>
          <p:nvPr/>
        </p:nvSpPr>
        <p:spPr>
          <a:xfrm>
            <a:off x="1502229" y="406027"/>
            <a:ext cx="285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Silence.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1E59B-1973-E5CA-5893-91C83E4A98D6}"/>
              </a:ext>
            </a:extLst>
          </p:cNvPr>
          <p:cNvSpPr txBox="1"/>
          <p:nvPr/>
        </p:nvSpPr>
        <p:spPr>
          <a:xfrm>
            <a:off x="1502229" y="135715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Then….</a:t>
            </a:r>
          </a:p>
        </p:txBody>
      </p:sp>
    </p:spTree>
    <p:extLst>
      <p:ext uri="{BB962C8B-B14F-4D97-AF65-F5344CB8AC3E}">
        <p14:creationId xmlns:p14="http://schemas.microsoft.com/office/powerpoint/2010/main" val="35222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953F-EBF7-413B-AF5F-C73CF5FF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At this point, Roberta rolls her eyes in a vertical plane and lets out a mechanical sigh that sounds almost human. </a:t>
            </a:r>
            <a:br>
              <a:rPr lang="en-AU"/>
            </a:b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26709-81E4-FE74-18FA-40C9EFCA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848" y="2097088"/>
            <a:ext cx="6693127" cy="3799114"/>
          </a:xfrm>
          <a:prstGeom prst="wedgeEllipseCallout">
            <a:avLst/>
          </a:prstGeom>
          <a:solidFill>
            <a:srgbClr val="989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/>
              <a:t>Which medication do you need, </a:t>
            </a:r>
            <a:r>
              <a:rPr lang="en-US" sz="3600" err="1"/>
              <a:t>Ms</a:t>
            </a:r>
            <a:r>
              <a:rPr lang="en-US" sz="3600"/>
              <a:t> Maddie Kare?</a:t>
            </a:r>
            <a:endParaRPr lang="en-AU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D79B4-EB93-6211-F27D-B60D649E6B9B}"/>
              </a:ext>
            </a:extLst>
          </p:cNvPr>
          <p:cNvSpPr txBox="1"/>
          <p:nvPr/>
        </p:nvSpPr>
        <p:spPr>
          <a:xfrm>
            <a:off x="8843283" y="1773922"/>
            <a:ext cx="191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ALMOST.</a:t>
            </a:r>
          </a:p>
        </p:txBody>
      </p:sp>
    </p:spTree>
    <p:extLst>
      <p:ext uri="{BB962C8B-B14F-4D97-AF65-F5344CB8AC3E}">
        <p14:creationId xmlns:p14="http://schemas.microsoft.com/office/powerpoint/2010/main" val="31242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4382-C1B2-1C2D-F993-9AFD85431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A8177-3E2E-E968-E067-F49C0D1CC30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674914" y="1458686"/>
            <a:ext cx="5715000" cy="4082143"/>
          </a:xfrm>
          <a:prstGeom prst="wedgeEllipseCallou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3600"/>
              <a:t>The white tablet, slightly square,  slightly round and tastes disgusting. </a:t>
            </a:r>
            <a:endParaRPr lang="en-AU" sz="36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22238A-86F5-DD96-833E-D3806A5A46BC}"/>
              </a:ext>
            </a:extLst>
          </p:cNvPr>
          <p:cNvSpPr/>
          <p:nvPr/>
        </p:nvSpPr>
        <p:spPr>
          <a:xfrm>
            <a:off x="7643771" y="2345872"/>
            <a:ext cx="2503714" cy="2307771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514EBC-9946-7113-C189-371D0F61FDD0}"/>
              </a:ext>
            </a:extLst>
          </p:cNvPr>
          <p:cNvSpPr/>
          <p:nvPr/>
        </p:nvSpPr>
        <p:spPr>
          <a:xfrm>
            <a:off x="7411579" y="2097088"/>
            <a:ext cx="2968097" cy="2818893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60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6A9224-7E5C-4708-29D0-183085558875}"/>
              </a:ext>
            </a:extLst>
          </p:cNvPr>
          <p:cNvSpPr/>
          <p:nvPr/>
        </p:nvSpPr>
        <p:spPr>
          <a:xfrm>
            <a:off x="7643770" y="2910742"/>
            <a:ext cx="2503714" cy="12493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6600"/>
              <a:t>YUCK</a:t>
            </a:r>
          </a:p>
        </p:txBody>
      </p:sp>
    </p:spTree>
    <p:extLst>
      <p:ext uri="{BB962C8B-B14F-4D97-AF65-F5344CB8AC3E}">
        <p14:creationId xmlns:p14="http://schemas.microsoft.com/office/powerpoint/2010/main" val="41320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7DC8-D10C-ED58-D901-C167C984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190616" cy="1478570"/>
          </a:xfrm>
        </p:spPr>
        <p:txBody>
          <a:bodyPr>
            <a:noAutofit/>
          </a:bodyPr>
          <a:lstStyle/>
          <a:p>
            <a:r>
              <a:rPr lang="en-US"/>
              <a:t>At this point, Roberta rolls her eyes again but in a horizontal plane and lets out 2 mechanical sighs that </a:t>
            </a:r>
            <a:r>
              <a:rPr lang="en-US" err="1"/>
              <a:t>sounD</a:t>
            </a:r>
            <a:r>
              <a:rPr lang="en-US"/>
              <a:t> almost human. 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0424-97E1-C1B8-91D1-AEA34D967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165" y="2416588"/>
            <a:ext cx="7117670" cy="3291341"/>
          </a:xfrm>
          <a:prstGeom prst="wedgeEllipseCallout">
            <a:avLst/>
          </a:prstGeom>
          <a:solidFill>
            <a:srgbClr val="989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AU" sz="3200"/>
              <a:t>Is the medication listed on your My Health Record, Ms Maddie Kare?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8654C-158D-B5AB-9232-494CF3A9C2D1}"/>
              </a:ext>
            </a:extLst>
          </p:cNvPr>
          <p:cNvSpPr txBox="1"/>
          <p:nvPr/>
        </p:nvSpPr>
        <p:spPr>
          <a:xfrm>
            <a:off x="9081973" y="2219885"/>
            <a:ext cx="225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ALMOST.</a:t>
            </a:r>
          </a:p>
        </p:txBody>
      </p:sp>
    </p:spTree>
    <p:extLst>
      <p:ext uri="{BB962C8B-B14F-4D97-AF65-F5344CB8AC3E}">
        <p14:creationId xmlns:p14="http://schemas.microsoft.com/office/powerpoint/2010/main" val="36291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 animBg="1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8638ed48-908b-449f-a9ec-fede35305c3f">
      <Terms xmlns="http://schemas.microsoft.com/office/infopath/2007/PartnerControls"/>
    </lcf76f155ced4ddcb4097134ff3c332f>
    <_ip_UnifiedCompliancePolicyProperties xmlns="http://schemas.microsoft.com/sharepoint/v3" xsi:nil="true"/>
    <TaxCatchAll xmlns="258a8341-c285-4182-92b2-2be027f3443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D8F93E00B9A45B48BB7069AB8E299" ma:contentTypeVersion="165" ma:contentTypeDescription="Create a new document." ma:contentTypeScope="" ma:versionID="83319bb620a5d6ec2f47bd76d213b169">
  <xsd:schema xmlns:xsd="http://www.w3.org/2001/XMLSchema" xmlns:xs="http://www.w3.org/2001/XMLSchema" xmlns:p="http://schemas.microsoft.com/office/2006/metadata/properties" xmlns:ns1="http://schemas.microsoft.com/sharepoint/v3" xmlns:ns2="8638ed48-908b-449f-a9ec-fede35305c3f" xmlns:ns3="258a8341-c285-4182-92b2-2be027f3443e" targetNamespace="http://schemas.microsoft.com/office/2006/metadata/properties" ma:root="true" ma:fieldsID="bb610fdab573619f0e8dfc6639510a4d" ns1:_="" ns2:_="" ns3:_="">
    <xsd:import namespace="http://schemas.microsoft.com/sharepoint/v3"/>
    <xsd:import namespace="8638ed48-908b-449f-a9ec-fede35305c3f"/>
    <xsd:import namespace="258a8341-c285-4182-92b2-2be027f34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dlc_Exempt" minOccurs="0"/>
                <xsd:element ref="ns1:_dlc_ExpireDateSaved" minOccurs="0"/>
                <xsd:element ref="ns1:_dlc_ExpireDat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2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3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4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ed48-908b-449f-a9ec-fede35305c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73a01dc1-3a59-4c4a-971f-eea9fb6b4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a8341-c285-4182-92b2-2be027f3443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bba6038d-d001-4922-adb7-8de5a22f3dbc}" ma:internalName="TaxCatchAll" ma:showField="CatchAllData" ma:web="258a8341-c285-4182-92b2-2be027f34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DFED8F93E00B9A45B48BB7069AB8E299" UniqueId="a08fd82e-d71c-4966-853e-47fc046c7712">
      <p:Name>Retention</p:Name>
      <p:Description>Automatic scheduling of content for processing, and performing a retention action on content that has reached its due date.</p:Description>
      <p:CustomData/>
    </p:PolicyItem>
    <p:PolicyItem featureId="Microsoft.Office.RecordsManagement.PolicyFeatures.PolicyAudit" staticId="0x010100DFED8F93E00B9A45B48BB7069AB8E299|1757814118" UniqueId="1d422228-f649-4616-bfef-3f3cfd42a259">
      <p:Name>Auditing</p:Name>
      <p:Description>Audits user actions on documents and list items to the Audit Log.</p:Description>
      <p:CustomData>
        <Audit>
          <Update/>
          <CheckInOut/>
          <MoveCopy/>
          <DeleteRestore/>
        </Audit>
      </p:CustomData>
    </p:PolicyItem>
  </p:PolicyItems>
</p:Policy>
</file>

<file path=customXml/item5.xml><?xml version="1.0" encoding="utf-8"?>
<?mso-contentType ?>
<PolicyDirtyBag xmlns="microsoft.office.server.policy.changes">
  <Microsoft.Office.RecordsManagement.PolicyFeatures.Expiration op="Change"/>
</PolicyDirtyBag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41CBB0-BAA0-4983-8F2B-E10AF3358DA8}">
  <ds:schemaRefs>
    <ds:schemaRef ds:uri="74659dc4-779d-4137-b4bb-3520919d4cbf"/>
    <ds:schemaRef ds:uri="fdc5bf1e-eb5b-4bd0-8a75-fc5f82ab33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2AE151-1D40-4889-86E2-29237EBFC098}"/>
</file>

<file path=customXml/itemProps4.xml><?xml version="1.0" encoding="utf-8"?>
<ds:datastoreItem xmlns:ds="http://schemas.openxmlformats.org/officeDocument/2006/customXml" ds:itemID="{3046995F-AA02-49A5-ADB0-0ADA90DBC9B6}"/>
</file>

<file path=customXml/itemProps5.xml><?xml version="1.0" encoding="utf-8"?>
<ds:datastoreItem xmlns:ds="http://schemas.openxmlformats.org/officeDocument/2006/customXml" ds:itemID="{3A829DF3-B2F6-41DD-8C89-80A387C8F5C1}"/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Application>Microsoft Office PowerPoint</Application>
  <PresentationFormat>Widescreen</PresentationFormat>
  <Slides>47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Circuit</vt:lpstr>
      <vt:lpstr>Digital Healthcare at OAMS</vt:lpstr>
      <vt:lpstr>ACKNOWLEDGEMENT Of country</vt:lpstr>
      <vt:lpstr>Ms Maddie Kare’s predicament …..possibly a true story</vt:lpstr>
      <vt:lpstr>PowerPoint Presentation</vt:lpstr>
      <vt:lpstr>PowerPoint Presentation</vt:lpstr>
      <vt:lpstr>PowerPoint Presentation</vt:lpstr>
      <vt:lpstr>At this point, Roberta rolls her eyes in a vertical plane and lets out a mechanical sigh that sounds almost human.  </vt:lpstr>
      <vt:lpstr>PowerPoint Presentation</vt:lpstr>
      <vt:lpstr>At this point, Roberta rolls her eyes again but in a horizontal plane and lets out 2 mechanical sighs that sounD almost human. </vt:lpstr>
      <vt:lpstr>Ms Maddie Kare looks through her records and confidently informs Roberta ...</vt:lpstr>
      <vt:lpstr>Maddie kare ponders the situation and lets out a groan that is definitely human. </vt:lpstr>
      <vt:lpstr>Ms Maddie Kare’s predicament …..possibly a true story</vt:lpstr>
      <vt:lpstr>Hurdles in the digital age</vt:lpstr>
      <vt:lpstr>Changing technology</vt:lpstr>
      <vt:lpstr>Remote monitoring</vt:lpstr>
      <vt:lpstr>The confusing lingo thingo </vt:lpstr>
      <vt:lpstr>PowerPoint Presentation</vt:lpstr>
      <vt:lpstr>PowerPoint Presentation</vt:lpstr>
      <vt:lpstr>Back to basics…  Where are we on the roadmap?</vt:lpstr>
      <vt:lpstr>Reaching the mob</vt:lpstr>
      <vt:lpstr>DIGITAL healthcare tools </vt:lpstr>
      <vt:lpstr>Reaching the mob</vt:lpstr>
      <vt:lpstr>Operation Piggy Back</vt:lpstr>
      <vt:lpstr>Cosy gatherings at OAMS</vt:lpstr>
      <vt:lpstr>The troops</vt:lpstr>
      <vt:lpstr>PowerPoint Presentation</vt:lpstr>
      <vt:lpstr>PowerPoint Presentation</vt:lpstr>
      <vt:lpstr>Create MyGov Account</vt:lpstr>
      <vt:lpstr>Link to My Health Record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 gratitude to Nisha ….</vt:lpstr>
      <vt:lpstr>Patients are concerned about privacy and confidentiality of MHR and are therefore reluctant to consent</vt:lpstr>
      <vt:lpstr>PowerPoint Presentation</vt:lpstr>
      <vt:lpstr>feeling a bit lost on how to educate  patients about MHR</vt:lpstr>
      <vt:lpstr>Some hospitals still do not upload shared health summaries</vt:lpstr>
      <vt:lpstr>MHR is primarily used by GPs to view discharge summaries</vt:lpstr>
      <vt:lpstr>Concerns about e-scripts and if they are easy to use especially by the elderly</vt:lpstr>
      <vt:lpstr>PowerPoint Presentation</vt:lpstr>
      <vt:lpstr>PowerPoint Presentation</vt:lpstr>
      <vt:lpstr>PowerPoint Presentation</vt:lpstr>
      <vt:lpstr> </vt:lpstr>
      <vt:lpstr>PowerPoint Presentation</vt:lpstr>
      <vt:lpstr>Mandaang Guwu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 Genie Poh</dc:creator>
  <cp:revision>3</cp:revision>
  <dcterms:created xsi:type="dcterms:W3CDTF">2025-05-02T23:12:05Z</dcterms:created>
  <dcterms:modified xsi:type="dcterms:W3CDTF">2025-05-29T00:46:33Z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0x010100DFED8F93E00B9A45B48BB7069AB8E299</vt:lpwstr>
  </property>
  <property fmtid="{D5CDD505-2E9C-101B-9397-08002B2CF9AE}" pid="3" name="_dlc_policyId">
    <vt:lpwstr>0x010100DFED8F93E00B9A45B48BB7069AB8E299</vt:lpwstr>
  </property>
  <property fmtid="{D5CDD505-2E9C-101B-9397-08002B2CF9AE}" pid="4" name="ItemRetentionFormula">
    <vt:lpwstr/>
  </property>
</Properties>
</file>