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diagrams/data2.xml" ContentType="application/vnd.openxmlformats-officedocument.drawingml.diagramData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8" r:id="rId3"/>
    <p:sldId id="259" r:id="rId4"/>
    <p:sldId id="257" r:id="rId5"/>
    <p:sldId id="267" r:id="rId6"/>
    <p:sldId id="268" r:id="rId7"/>
    <p:sldId id="269" r:id="rId8"/>
    <p:sldId id="264" r:id="rId9"/>
    <p:sldId id="270" r:id="rId10"/>
    <p:sldId id="273" r:id="rId11"/>
    <p:sldId id="274" r:id="rId12"/>
    <p:sldId id="272" r:id="rId13"/>
    <p:sldId id="265" r:id="rId14"/>
    <p:sldId id="262" r:id="rId15"/>
    <p:sldId id="271" r:id="rId16"/>
    <p:sldId id="263" r:id="rId17"/>
    <p:sldId id="266" r:id="rId18"/>
  </p:sldIdLst>
  <p:sldSz cx="1216818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84" y="168"/>
      </p:cViewPr>
      <p:guideLst>
        <p:guide orient="horz" pos="2160"/>
        <p:guide pos="3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5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C5C9C-E73B-4ACA-8964-94806E204578}" type="doc">
      <dgm:prSet loTypeId="urn:microsoft.com/office/officeart/2005/8/layout/cycle2" loCatId="cycle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64249705-88B5-44AD-8307-8F78DEAB2964}">
      <dgm:prSet phldrT="[Text]"/>
      <dgm:spPr/>
      <dgm:t>
        <a:bodyPr/>
        <a:lstStyle/>
        <a:p>
          <a:r>
            <a:rPr lang="en-US" dirty="0"/>
            <a:t>Mental Health Care Plan </a:t>
          </a:r>
          <a:endParaRPr lang="en-AU" dirty="0"/>
        </a:p>
      </dgm:t>
    </dgm:pt>
    <dgm:pt modelId="{36483BEC-8173-4EB1-B396-F098816E8D9D}" type="parTrans" cxnId="{14C9F100-46E1-4795-B067-A795E4C426B3}">
      <dgm:prSet/>
      <dgm:spPr/>
      <dgm:t>
        <a:bodyPr/>
        <a:lstStyle/>
        <a:p>
          <a:endParaRPr lang="en-AU"/>
        </a:p>
      </dgm:t>
    </dgm:pt>
    <dgm:pt modelId="{1DBE3B69-D4E3-4785-B2C8-C91A3A10475C}" type="sibTrans" cxnId="{14C9F100-46E1-4795-B067-A795E4C426B3}">
      <dgm:prSet/>
      <dgm:spPr/>
      <dgm:t>
        <a:bodyPr/>
        <a:lstStyle/>
        <a:p>
          <a:endParaRPr lang="en-AU"/>
        </a:p>
      </dgm:t>
    </dgm:pt>
    <dgm:pt modelId="{404C1342-0CE5-4ADB-B3BC-8A892178CDA0}">
      <dgm:prSet phldrT="[Text]"/>
      <dgm:spPr/>
      <dgm:t>
        <a:bodyPr/>
        <a:lstStyle/>
        <a:p>
          <a:r>
            <a:rPr lang="en-US" dirty="0"/>
            <a:t>Referral for session with Psychology</a:t>
          </a:r>
          <a:endParaRPr lang="en-AU" dirty="0"/>
        </a:p>
      </dgm:t>
    </dgm:pt>
    <dgm:pt modelId="{405C307A-32A5-4831-A355-B5196D75B8F3}" type="parTrans" cxnId="{DEDF65B2-6642-4BBE-8FF3-088BFD37BCF3}">
      <dgm:prSet/>
      <dgm:spPr/>
      <dgm:t>
        <a:bodyPr/>
        <a:lstStyle/>
        <a:p>
          <a:endParaRPr lang="en-AU"/>
        </a:p>
      </dgm:t>
    </dgm:pt>
    <dgm:pt modelId="{E54640CE-F665-441F-853D-04088EB1BEA2}" type="sibTrans" cxnId="{DEDF65B2-6642-4BBE-8FF3-088BFD37BCF3}">
      <dgm:prSet/>
      <dgm:spPr/>
      <dgm:t>
        <a:bodyPr/>
        <a:lstStyle/>
        <a:p>
          <a:endParaRPr lang="en-AU"/>
        </a:p>
      </dgm:t>
    </dgm:pt>
    <dgm:pt modelId="{02C2A139-8249-4124-9A1D-C17778C9EC92}">
      <dgm:prSet phldrT="[Text]"/>
      <dgm:spPr/>
      <dgm:t>
        <a:bodyPr/>
        <a:lstStyle/>
        <a:p>
          <a:r>
            <a:rPr lang="en-US" dirty="0"/>
            <a:t>Mental Health Care Plan Review</a:t>
          </a:r>
          <a:endParaRPr lang="en-AU" dirty="0"/>
        </a:p>
      </dgm:t>
    </dgm:pt>
    <dgm:pt modelId="{F3C83FF4-99EE-45B5-96B1-1BEAAA18B142}" type="parTrans" cxnId="{1BC48DDB-2428-481B-A0BA-EB2708A56763}">
      <dgm:prSet/>
      <dgm:spPr/>
      <dgm:t>
        <a:bodyPr/>
        <a:lstStyle/>
        <a:p>
          <a:endParaRPr lang="en-AU"/>
        </a:p>
      </dgm:t>
    </dgm:pt>
    <dgm:pt modelId="{A749B7C4-3058-47D7-A7FE-CB63E733DE4D}" type="sibTrans" cxnId="{1BC48DDB-2428-481B-A0BA-EB2708A56763}">
      <dgm:prSet/>
      <dgm:spPr/>
      <dgm:t>
        <a:bodyPr/>
        <a:lstStyle/>
        <a:p>
          <a:endParaRPr lang="en-AU"/>
        </a:p>
      </dgm:t>
    </dgm:pt>
    <dgm:pt modelId="{FC682038-B912-40FD-9EBA-A796BD9BA110}">
      <dgm:prSet phldrT="[Text]"/>
      <dgm:spPr/>
      <dgm:t>
        <a:bodyPr/>
        <a:lstStyle/>
        <a:p>
          <a:r>
            <a:rPr lang="en-US" dirty="0"/>
            <a:t>Additional sessions with Psychology</a:t>
          </a:r>
          <a:endParaRPr lang="en-AU" dirty="0"/>
        </a:p>
      </dgm:t>
    </dgm:pt>
    <dgm:pt modelId="{40CFE9FE-AD05-4B88-AF8C-EC1204CDA85C}" type="parTrans" cxnId="{D3985341-5CD2-4654-AE9E-140ED97533D0}">
      <dgm:prSet/>
      <dgm:spPr/>
      <dgm:t>
        <a:bodyPr/>
        <a:lstStyle/>
        <a:p>
          <a:endParaRPr lang="en-AU"/>
        </a:p>
      </dgm:t>
    </dgm:pt>
    <dgm:pt modelId="{2A9E860A-C51D-49F4-A9D4-082FAB1C18FB}" type="sibTrans" cxnId="{D3985341-5CD2-4654-AE9E-140ED97533D0}">
      <dgm:prSet/>
      <dgm:spPr/>
      <dgm:t>
        <a:bodyPr/>
        <a:lstStyle/>
        <a:p>
          <a:endParaRPr lang="en-AU"/>
        </a:p>
      </dgm:t>
    </dgm:pt>
    <dgm:pt modelId="{9B549B37-4949-4A22-89D7-2CE065877F8A}">
      <dgm:prSet phldrT="[Text]"/>
      <dgm:spPr/>
      <dgm:t>
        <a:bodyPr/>
        <a:lstStyle/>
        <a:p>
          <a:r>
            <a:rPr lang="en-US" dirty="0"/>
            <a:t>Group therapy/ DBT </a:t>
          </a:r>
          <a:endParaRPr lang="en-AU" dirty="0"/>
        </a:p>
      </dgm:t>
    </dgm:pt>
    <dgm:pt modelId="{27883159-3429-4A4F-84DA-EFBDD0FADB37}" type="parTrans" cxnId="{7263632A-B31D-40A7-8756-0BB8A18BD8FE}">
      <dgm:prSet/>
      <dgm:spPr/>
      <dgm:t>
        <a:bodyPr/>
        <a:lstStyle/>
        <a:p>
          <a:endParaRPr lang="en-AU"/>
        </a:p>
      </dgm:t>
    </dgm:pt>
    <dgm:pt modelId="{5C50F7BE-24A4-4797-BFF9-1C5677D38193}" type="sibTrans" cxnId="{7263632A-B31D-40A7-8756-0BB8A18BD8FE}">
      <dgm:prSet/>
      <dgm:spPr/>
      <dgm:t>
        <a:bodyPr/>
        <a:lstStyle/>
        <a:p>
          <a:endParaRPr lang="en-AU"/>
        </a:p>
      </dgm:t>
    </dgm:pt>
    <dgm:pt modelId="{4B3AE2D6-541E-4A3D-B486-1391A01E4DBF}" type="pres">
      <dgm:prSet presAssocID="{CEFC5C9C-E73B-4ACA-8964-94806E204578}" presName="cycle" presStyleCnt="0">
        <dgm:presLayoutVars>
          <dgm:dir/>
          <dgm:resizeHandles val="exact"/>
        </dgm:presLayoutVars>
      </dgm:prSet>
      <dgm:spPr/>
    </dgm:pt>
    <dgm:pt modelId="{68E2B6A9-3011-4CB7-89E5-639FB05714F8}" type="pres">
      <dgm:prSet presAssocID="{64249705-88B5-44AD-8307-8F78DEAB2964}" presName="node" presStyleLbl="node1" presStyleIdx="0" presStyleCnt="5">
        <dgm:presLayoutVars>
          <dgm:bulletEnabled val="1"/>
        </dgm:presLayoutVars>
      </dgm:prSet>
      <dgm:spPr/>
    </dgm:pt>
    <dgm:pt modelId="{B860E703-7E8F-4724-811F-1552C9193F1E}" type="pres">
      <dgm:prSet presAssocID="{1DBE3B69-D4E3-4785-B2C8-C91A3A10475C}" presName="sibTrans" presStyleLbl="sibTrans2D1" presStyleIdx="0" presStyleCnt="5"/>
      <dgm:spPr/>
    </dgm:pt>
    <dgm:pt modelId="{867AAFEE-29E4-4DC7-A133-8DB226020F3B}" type="pres">
      <dgm:prSet presAssocID="{1DBE3B69-D4E3-4785-B2C8-C91A3A10475C}" presName="connectorText" presStyleLbl="sibTrans2D1" presStyleIdx="0" presStyleCnt="5"/>
      <dgm:spPr/>
    </dgm:pt>
    <dgm:pt modelId="{28D56F0B-6E38-4F53-B382-34615C9BF42A}" type="pres">
      <dgm:prSet presAssocID="{404C1342-0CE5-4ADB-B3BC-8A892178CDA0}" presName="node" presStyleLbl="node1" presStyleIdx="1" presStyleCnt="5">
        <dgm:presLayoutVars>
          <dgm:bulletEnabled val="1"/>
        </dgm:presLayoutVars>
      </dgm:prSet>
      <dgm:spPr/>
    </dgm:pt>
    <dgm:pt modelId="{A86AC996-42A7-45A8-B257-51C3D51A59ED}" type="pres">
      <dgm:prSet presAssocID="{E54640CE-F665-441F-853D-04088EB1BEA2}" presName="sibTrans" presStyleLbl="sibTrans2D1" presStyleIdx="1" presStyleCnt="5"/>
      <dgm:spPr/>
    </dgm:pt>
    <dgm:pt modelId="{1BD39E34-A28B-4E72-BCBD-408FF3B78096}" type="pres">
      <dgm:prSet presAssocID="{E54640CE-F665-441F-853D-04088EB1BEA2}" presName="connectorText" presStyleLbl="sibTrans2D1" presStyleIdx="1" presStyleCnt="5"/>
      <dgm:spPr/>
    </dgm:pt>
    <dgm:pt modelId="{780DCA1B-7455-48B1-B8CB-760A444B3392}" type="pres">
      <dgm:prSet presAssocID="{02C2A139-8249-4124-9A1D-C17778C9EC92}" presName="node" presStyleLbl="node1" presStyleIdx="2" presStyleCnt="5">
        <dgm:presLayoutVars>
          <dgm:bulletEnabled val="1"/>
        </dgm:presLayoutVars>
      </dgm:prSet>
      <dgm:spPr/>
    </dgm:pt>
    <dgm:pt modelId="{DE123F4C-5FC6-49CE-8B44-7FA00CE49DE1}" type="pres">
      <dgm:prSet presAssocID="{A749B7C4-3058-47D7-A7FE-CB63E733DE4D}" presName="sibTrans" presStyleLbl="sibTrans2D1" presStyleIdx="2" presStyleCnt="5"/>
      <dgm:spPr/>
    </dgm:pt>
    <dgm:pt modelId="{99BC608D-E2C4-4200-9349-E94F0ACC29CF}" type="pres">
      <dgm:prSet presAssocID="{A749B7C4-3058-47D7-A7FE-CB63E733DE4D}" presName="connectorText" presStyleLbl="sibTrans2D1" presStyleIdx="2" presStyleCnt="5"/>
      <dgm:spPr/>
    </dgm:pt>
    <dgm:pt modelId="{0EE3FAF2-844A-4407-83B0-4C4BC7EED68C}" type="pres">
      <dgm:prSet presAssocID="{FC682038-B912-40FD-9EBA-A796BD9BA110}" presName="node" presStyleLbl="node1" presStyleIdx="3" presStyleCnt="5">
        <dgm:presLayoutVars>
          <dgm:bulletEnabled val="1"/>
        </dgm:presLayoutVars>
      </dgm:prSet>
      <dgm:spPr/>
    </dgm:pt>
    <dgm:pt modelId="{BE3EBF8C-D352-4AF2-B567-4002377D4DFD}" type="pres">
      <dgm:prSet presAssocID="{2A9E860A-C51D-49F4-A9D4-082FAB1C18FB}" presName="sibTrans" presStyleLbl="sibTrans2D1" presStyleIdx="3" presStyleCnt="5"/>
      <dgm:spPr/>
    </dgm:pt>
    <dgm:pt modelId="{B69C4E1D-AA20-41F9-8AF7-F6145ABBE67B}" type="pres">
      <dgm:prSet presAssocID="{2A9E860A-C51D-49F4-A9D4-082FAB1C18FB}" presName="connectorText" presStyleLbl="sibTrans2D1" presStyleIdx="3" presStyleCnt="5"/>
      <dgm:spPr/>
    </dgm:pt>
    <dgm:pt modelId="{13867F90-9013-4C5E-822A-98366E5BAF12}" type="pres">
      <dgm:prSet presAssocID="{9B549B37-4949-4A22-89D7-2CE065877F8A}" presName="node" presStyleLbl="node1" presStyleIdx="4" presStyleCnt="5">
        <dgm:presLayoutVars>
          <dgm:bulletEnabled val="1"/>
        </dgm:presLayoutVars>
      </dgm:prSet>
      <dgm:spPr/>
    </dgm:pt>
    <dgm:pt modelId="{08F607E0-2C52-4A79-8720-C4DF98FD451F}" type="pres">
      <dgm:prSet presAssocID="{5C50F7BE-24A4-4797-BFF9-1C5677D38193}" presName="sibTrans" presStyleLbl="sibTrans2D1" presStyleIdx="4" presStyleCnt="5"/>
      <dgm:spPr/>
    </dgm:pt>
    <dgm:pt modelId="{964C8BFB-61BB-4393-8FEF-9B9AD6BFF005}" type="pres">
      <dgm:prSet presAssocID="{5C50F7BE-24A4-4797-BFF9-1C5677D38193}" presName="connectorText" presStyleLbl="sibTrans2D1" presStyleIdx="4" presStyleCnt="5"/>
      <dgm:spPr/>
    </dgm:pt>
  </dgm:ptLst>
  <dgm:cxnLst>
    <dgm:cxn modelId="{14C9F100-46E1-4795-B067-A795E4C426B3}" srcId="{CEFC5C9C-E73B-4ACA-8964-94806E204578}" destId="{64249705-88B5-44AD-8307-8F78DEAB2964}" srcOrd="0" destOrd="0" parTransId="{36483BEC-8173-4EB1-B396-F098816E8D9D}" sibTransId="{1DBE3B69-D4E3-4785-B2C8-C91A3A10475C}"/>
    <dgm:cxn modelId="{D55DB81E-076D-42A0-AE1A-0566579ACB30}" type="presOf" srcId="{CEFC5C9C-E73B-4ACA-8964-94806E204578}" destId="{4B3AE2D6-541E-4A3D-B486-1391A01E4DBF}" srcOrd="0" destOrd="0" presId="urn:microsoft.com/office/officeart/2005/8/layout/cycle2"/>
    <dgm:cxn modelId="{C2485623-2859-4714-A5B3-02B8455338F6}" type="presOf" srcId="{2A9E860A-C51D-49F4-A9D4-082FAB1C18FB}" destId="{B69C4E1D-AA20-41F9-8AF7-F6145ABBE67B}" srcOrd="1" destOrd="0" presId="urn:microsoft.com/office/officeart/2005/8/layout/cycle2"/>
    <dgm:cxn modelId="{7F1DDD27-C35C-4CC8-BA77-895157A3894E}" type="presOf" srcId="{1DBE3B69-D4E3-4785-B2C8-C91A3A10475C}" destId="{B860E703-7E8F-4724-811F-1552C9193F1E}" srcOrd="0" destOrd="0" presId="urn:microsoft.com/office/officeart/2005/8/layout/cycle2"/>
    <dgm:cxn modelId="{7263632A-B31D-40A7-8756-0BB8A18BD8FE}" srcId="{CEFC5C9C-E73B-4ACA-8964-94806E204578}" destId="{9B549B37-4949-4A22-89D7-2CE065877F8A}" srcOrd="4" destOrd="0" parTransId="{27883159-3429-4A4F-84DA-EFBDD0FADB37}" sibTransId="{5C50F7BE-24A4-4797-BFF9-1C5677D38193}"/>
    <dgm:cxn modelId="{FCE06037-CB21-448F-BAFD-4886ACC05D19}" type="presOf" srcId="{A749B7C4-3058-47D7-A7FE-CB63E733DE4D}" destId="{DE123F4C-5FC6-49CE-8B44-7FA00CE49DE1}" srcOrd="0" destOrd="0" presId="urn:microsoft.com/office/officeart/2005/8/layout/cycle2"/>
    <dgm:cxn modelId="{C4435338-9ABB-4E6C-9EEA-D3EA9E9F570A}" type="presOf" srcId="{FC682038-B912-40FD-9EBA-A796BD9BA110}" destId="{0EE3FAF2-844A-4407-83B0-4C4BC7EED68C}" srcOrd="0" destOrd="0" presId="urn:microsoft.com/office/officeart/2005/8/layout/cycle2"/>
    <dgm:cxn modelId="{A969673F-E79D-4525-9E8A-B54D95807D61}" type="presOf" srcId="{02C2A139-8249-4124-9A1D-C17778C9EC92}" destId="{780DCA1B-7455-48B1-B8CB-760A444B3392}" srcOrd="0" destOrd="0" presId="urn:microsoft.com/office/officeart/2005/8/layout/cycle2"/>
    <dgm:cxn modelId="{D3985341-5CD2-4654-AE9E-140ED97533D0}" srcId="{CEFC5C9C-E73B-4ACA-8964-94806E204578}" destId="{FC682038-B912-40FD-9EBA-A796BD9BA110}" srcOrd="3" destOrd="0" parTransId="{40CFE9FE-AD05-4B88-AF8C-EC1204CDA85C}" sibTransId="{2A9E860A-C51D-49F4-A9D4-082FAB1C18FB}"/>
    <dgm:cxn modelId="{C316D75B-250E-416A-8A86-E71527AC40A4}" type="presOf" srcId="{2A9E860A-C51D-49F4-A9D4-082FAB1C18FB}" destId="{BE3EBF8C-D352-4AF2-B567-4002377D4DFD}" srcOrd="0" destOrd="0" presId="urn:microsoft.com/office/officeart/2005/8/layout/cycle2"/>
    <dgm:cxn modelId="{B2DCDA8E-7D4D-4F08-989F-ACADF3BD82C8}" type="presOf" srcId="{E54640CE-F665-441F-853D-04088EB1BEA2}" destId="{1BD39E34-A28B-4E72-BCBD-408FF3B78096}" srcOrd="1" destOrd="0" presId="urn:microsoft.com/office/officeart/2005/8/layout/cycle2"/>
    <dgm:cxn modelId="{E6827690-D434-4B3B-B69B-9A1145867A33}" type="presOf" srcId="{1DBE3B69-D4E3-4785-B2C8-C91A3A10475C}" destId="{867AAFEE-29E4-4DC7-A133-8DB226020F3B}" srcOrd="1" destOrd="0" presId="urn:microsoft.com/office/officeart/2005/8/layout/cycle2"/>
    <dgm:cxn modelId="{499B559E-6071-4A27-9BEF-09240BBFD91C}" type="presOf" srcId="{E54640CE-F665-441F-853D-04088EB1BEA2}" destId="{A86AC996-42A7-45A8-B257-51C3D51A59ED}" srcOrd="0" destOrd="0" presId="urn:microsoft.com/office/officeart/2005/8/layout/cycle2"/>
    <dgm:cxn modelId="{3672BCA8-C8B0-479E-AFE6-8A7AFE819DC1}" type="presOf" srcId="{404C1342-0CE5-4ADB-B3BC-8A892178CDA0}" destId="{28D56F0B-6E38-4F53-B382-34615C9BF42A}" srcOrd="0" destOrd="0" presId="urn:microsoft.com/office/officeart/2005/8/layout/cycle2"/>
    <dgm:cxn modelId="{DEDF65B2-6642-4BBE-8FF3-088BFD37BCF3}" srcId="{CEFC5C9C-E73B-4ACA-8964-94806E204578}" destId="{404C1342-0CE5-4ADB-B3BC-8A892178CDA0}" srcOrd="1" destOrd="0" parTransId="{405C307A-32A5-4831-A355-B5196D75B8F3}" sibTransId="{E54640CE-F665-441F-853D-04088EB1BEA2}"/>
    <dgm:cxn modelId="{AF8C29BB-05BD-4B2A-895E-01674DB5D8E9}" type="presOf" srcId="{5C50F7BE-24A4-4797-BFF9-1C5677D38193}" destId="{964C8BFB-61BB-4393-8FEF-9B9AD6BFF005}" srcOrd="1" destOrd="0" presId="urn:microsoft.com/office/officeart/2005/8/layout/cycle2"/>
    <dgm:cxn modelId="{CB1347BB-AE5E-48F5-873A-B3B8BF08409B}" type="presOf" srcId="{5C50F7BE-24A4-4797-BFF9-1C5677D38193}" destId="{08F607E0-2C52-4A79-8720-C4DF98FD451F}" srcOrd="0" destOrd="0" presId="urn:microsoft.com/office/officeart/2005/8/layout/cycle2"/>
    <dgm:cxn modelId="{EE165EC5-2B5B-4AC9-A0D3-A8D2AD8C07FC}" type="presOf" srcId="{9B549B37-4949-4A22-89D7-2CE065877F8A}" destId="{13867F90-9013-4C5E-822A-98366E5BAF12}" srcOrd="0" destOrd="0" presId="urn:microsoft.com/office/officeart/2005/8/layout/cycle2"/>
    <dgm:cxn modelId="{542D0ECC-BF23-4B13-A006-142BA04ECD68}" type="presOf" srcId="{A749B7C4-3058-47D7-A7FE-CB63E733DE4D}" destId="{99BC608D-E2C4-4200-9349-E94F0ACC29CF}" srcOrd="1" destOrd="0" presId="urn:microsoft.com/office/officeart/2005/8/layout/cycle2"/>
    <dgm:cxn modelId="{838E20D6-5D2D-4789-89F0-8713CE5A8E40}" type="presOf" srcId="{64249705-88B5-44AD-8307-8F78DEAB2964}" destId="{68E2B6A9-3011-4CB7-89E5-639FB05714F8}" srcOrd="0" destOrd="0" presId="urn:microsoft.com/office/officeart/2005/8/layout/cycle2"/>
    <dgm:cxn modelId="{1BC48DDB-2428-481B-A0BA-EB2708A56763}" srcId="{CEFC5C9C-E73B-4ACA-8964-94806E204578}" destId="{02C2A139-8249-4124-9A1D-C17778C9EC92}" srcOrd="2" destOrd="0" parTransId="{F3C83FF4-99EE-45B5-96B1-1BEAAA18B142}" sibTransId="{A749B7C4-3058-47D7-A7FE-CB63E733DE4D}"/>
    <dgm:cxn modelId="{61929A4D-5A29-4E32-936D-1CEAA41F564B}" type="presParOf" srcId="{4B3AE2D6-541E-4A3D-B486-1391A01E4DBF}" destId="{68E2B6A9-3011-4CB7-89E5-639FB05714F8}" srcOrd="0" destOrd="0" presId="urn:microsoft.com/office/officeart/2005/8/layout/cycle2"/>
    <dgm:cxn modelId="{1EE4E326-CF57-4B6F-B688-1F8AB7FBD762}" type="presParOf" srcId="{4B3AE2D6-541E-4A3D-B486-1391A01E4DBF}" destId="{B860E703-7E8F-4724-811F-1552C9193F1E}" srcOrd="1" destOrd="0" presId="urn:microsoft.com/office/officeart/2005/8/layout/cycle2"/>
    <dgm:cxn modelId="{786D3B98-27D0-4B61-A7EC-8ACC14A8C138}" type="presParOf" srcId="{B860E703-7E8F-4724-811F-1552C9193F1E}" destId="{867AAFEE-29E4-4DC7-A133-8DB226020F3B}" srcOrd="0" destOrd="0" presId="urn:microsoft.com/office/officeart/2005/8/layout/cycle2"/>
    <dgm:cxn modelId="{E762CD88-A8B4-4BC4-A2F7-C999B748FBC2}" type="presParOf" srcId="{4B3AE2D6-541E-4A3D-B486-1391A01E4DBF}" destId="{28D56F0B-6E38-4F53-B382-34615C9BF42A}" srcOrd="2" destOrd="0" presId="urn:microsoft.com/office/officeart/2005/8/layout/cycle2"/>
    <dgm:cxn modelId="{DCC8F75F-7F4B-4658-BA90-ED57DA0D2247}" type="presParOf" srcId="{4B3AE2D6-541E-4A3D-B486-1391A01E4DBF}" destId="{A86AC996-42A7-45A8-B257-51C3D51A59ED}" srcOrd="3" destOrd="0" presId="urn:microsoft.com/office/officeart/2005/8/layout/cycle2"/>
    <dgm:cxn modelId="{366D597B-EF61-42DB-BAFC-EC34F6CDB417}" type="presParOf" srcId="{A86AC996-42A7-45A8-B257-51C3D51A59ED}" destId="{1BD39E34-A28B-4E72-BCBD-408FF3B78096}" srcOrd="0" destOrd="0" presId="urn:microsoft.com/office/officeart/2005/8/layout/cycle2"/>
    <dgm:cxn modelId="{44F40869-CAAE-4CA6-A5A4-FECA209BE556}" type="presParOf" srcId="{4B3AE2D6-541E-4A3D-B486-1391A01E4DBF}" destId="{780DCA1B-7455-48B1-B8CB-760A444B3392}" srcOrd="4" destOrd="0" presId="urn:microsoft.com/office/officeart/2005/8/layout/cycle2"/>
    <dgm:cxn modelId="{519B285C-586A-4D81-B4C2-94B18B5A7766}" type="presParOf" srcId="{4B3AE2D6-541E-4A3D-B486-1391A01E4DBF}" destId="{DE123F4C-5FC6-49CE-8B44-7FA00CE49DE1}" srcOrd="5" destOrd="0" presId="urn:microsoft.com/office/officeart/2005/8/layout/cycle2"/>
    <dgm:cxn modelId="{6E1F6DFE-C60A-4933-BD4F-B8E3263B3BA3}" type="presParOf" srcId="{DE123F4C-5FC6-49CE-8B44-7FA00CE49DE1}" destId="{99BC608D-E2C4-4200-9349-E94F0ACC29CF}" srcOrd="0" destOrd="0" presId="urn:microsoft.com/office/officeart/2005/8/layout/cycle2"/>
    <dgm:cxn modelId="{E742DAC5-FF97-4951-BE10-55DE9892654C}" type="presParOf" srcId="{4B3AE2D6-541E-4A3D-B486-1391A01E4DBF}" destId="{0EE3FAF2-844A-4407-83B0-4C4BC7EED68C}" srcOrd="6" destOrd="0" presId="urn:microsoft.com/office/officeart/2005/8/layout/cycle2"/>
    <dgm:cxn modelId="{8D4C2197-E843-4DBF-8AD4-4C53207FA7E4}" type="presParOf" srcId="{4B3AE2D6-541E-4A3D-B486-1391A01E4DBF}" destId="{BE3EBF8C-D352-4AF2-B567-4002377D4DFD}" srcOrd="7" destOrd="0" presId="urn:microsoft.com/office/officeart/2005/8/layout/cycle2"/>
    <dgm:cxn modelId="{16BC11FD-BAF4-417E-AD12-D0B83E0C3849}" type="presParOf" srcId="{BE3EBF8C-D352-4AF2-B567-4002377D4DFD}" destId="{B69C4E1D-AA20-41F9-8AF7-F6145ABBE67B}" srcOrd="0" destOrd="0" presId="urn:microsoft.com/office/officeart/2005/8/layout/cycle2"/>
    <dgm:cxn modelId="{7180AD10-1355-4860-9084-DEFAB1E8D33A}" type="presParOf" srcId="{4B3AE2D6-541E-4A3D-B486-1391A01E4DBF}" destId="{13867F90-9013-4C5E-822A-98366E5BAF12}" srcOrd="8" destOrd="0" presId="urn:microsoft.com/office/officeart/2005/8/layout/cycle2"/>
    <dgm:cxn modelId="{D20F9754-B525-4184-9DBB-EEE6CC6F3E66}" type="presParOf" srcId="{4B3AE2D6-541E-4A3D-B486-1391A01E4DBF}" destId="{08F607E0-2C52-4A79-8720-C4DF98FD451F}" srcOrd="9" destOrd="0" presId="urn:microsoft.com/office/officeart/2005/8/layout/cycle2"/>
    <dgm:cxn modelId="{56BDA3EE-BED8-43C2-8A56-42CCFE7D045B}" type="presParOf" srcId="{08F607E0-2C52-4A79-8720-C4DF98FD451F}" destId="{964C8BFB-61BB-4393-8FEF-9B9AD6BFF00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2531A-0042-4C2C-8680-55B99EB2DD2B}" type="doc">
      <dgm:prSet loTypeId="urn:microsoft.com/office/officeart/2005/8/layout/bProcess3" loCatId="process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AU"/>
        </a:p>
      </dgm:t>
    </dgm:pt>
    <dgm:pt modelId="{F9D3FF4D-A7CA-4C0D-89BB-E3B788C065BD}">
      <dgm:prSet phldrT="[Text]"/>
      <dgm:spPr/>
      <dgm:t>
        <a:bodyPr/>
        <a:lstStyle/>
        <a:p>
          <a:r>
            <a:rPr lang="en-US" dirty="0"/>
            <a:t>Aboriginal Health check with AHP &amp; GP</a:t>
          </a:r>
          <a:endParaRPr lang="en-AU" dirty="0"/>
        </a:p>
      </dgm:t>
    </dgm:pt>
    <dgm:pt modelId="{B58A13D2-6A65-48AB-9F9B-E246E7A62315}" type="parTrans" cxnId="{A59F3C6E-7B8F-45D8-95A0-FA3C4487DCDC}">
      <dgm:prSet/>
      <dgm:spPr/>
      <dgm:t>
        <a:bodyPr/>
        <a:lstStyle/>
        <a:p>
          <a:endParaRPr lang="en-AU"/>
        </a:p>
      </dgm:t>
    </dgm:pt>
    <dgm:pt modelId="{C59ADD59-D576-4457-9E02-884DD4F6BED7}" type="sibTrans" cxnId="{A59F3C6E-7B8F-45D8-95A0-FA3C4487DCDC}">
      <dgm:prSet/>
      <dgm:spPr/>
      <dgm:t>
        <a:bodyPr/>
        <a:lstStyle/>
        <a:p>
          <a:endParaRPr lang="en-AU"/>
        </a:p>
      </dgm:t>
    </dgm:pt>
    <dgm:pt modelId="{13F3E082-9780-4D5A-9B61-E9B97B9DA4E8}">
      <dgm:prSet phldrT="[Text]"/>
      <dgm:spPr/>
      <dgm:t>
        <a:bodyPr/>
        <a:lstStyle/>
        <a:p>
          <a:r>
            <a:rPr lang="en-US" dirty="0"/>
            <a:t>ENT Referral</a:t>
          </a:r>
          <a:endParaRPr lang="en-AU" dirty="0"/>
        </a:p>
      </dgm:t>
    </dgm:pt>
    <dgm:pt modelId="{448F71BF-CC34-4804-943A-D4269D3CF660}" type="parTrans" cxnId="{BCD7F4BF-0A63-4253-9213-5C71B090A1B5}">
      <dgm:prSet/>
      <dgm:spPr/>
      <dgm:t>
        <a:bodyPr/>
        <a:lstStyle/>
        <a:p>
          <a:endParaRPr lang="en-AU"/>
        </a:p>
      </dgm:t>
    </dgm:pt>
    <dgm:pt modelId="{CA0776EA-0A60-4410-AE68-F55D2EBA1D6A}" type="sibTrans" cxnId="{BCD7F4BF-0A63-4253-9213-5C71B090A1B5}">
      <dgm:prSet/>
      <dgm:spPr/>
      <dgm:t>
        <a:bodyPr/>
        <a:lstStyle/>
        <a:p>
          <a:endParaRPr lang="en-AU"/>
        </a:p>
      </dgm:t>
    </dgm:pt>
    <dgm:pt modelId="{24152B5A-C3EF-4CD5-9045-BF1828C82E1D}">
      <dgm:prSet phldrT="[Text]"/>
      <dgm:spPr/>
      <dgm:t>
        <a:bodyPr/>
        <a:lstStyle/>
        <a:p>
          <a:r>
            <a:rPr lang="en-US" dirty="0"/>
            <a:t>Consult with ENT specialist at Tharawal AMS </a:t>
          </a:r>
          <a:endParaRPr lang="en-AU" dirty="0"/>
        </a:p>
      </dgm:t>
    </dgm:pt>
    <dgm:pt modelId="{98D01EB8-CAC8-414B-8141-B97F82690771}" type="parTrans" cxnId="{241DF772-8B07-4486-B7B9-7D39AF006A47}">
      <dgm:prSet/>
      <dgm:spPr/>
      <dgm:t>
        <a:bodyPr/>
        <a:lstStyle/>
        <a:p>
          <a:endParaRPr lang="en-AU"/>
        </a:p>
      </dgm:t>
    </dgm:pt>
    <dgm:pt modelId="{FE538F16-561F-4DAB-916F-A8A83D180326}" type="sibTrans" cxnId="{241DF772-8B07-4486-B7B9-7D39AF006A47}">
      <dgm:prSet/>
      <dgm:spPr/>
      <dgm:t>
        <a:bodyPr/>
        <a:lstStyle/>
        <a:p>
          <a:endParaRPr lang="en-AU"/>
        </a:p>
      </dgm:t>
    </dgm:pt>
    <dgm:pt modelId="{6815BB87-1388-4FE2-B8A4-D3002357F3F3}">
      <dgm:prSet phldrT="[Text]"/>
      <dgm:spPr/>
      <dgm:t>
        <a:bodyPr/>
        <a:lstStyle/>
        <a:p>
          <a:r>
            <a:rPr lang="en-US" dirty="0"/>
            <a:t>Hospital Admission Paperwork completed</a:t>
          </a:r>
          <a:endParaRPr lang="en-AU" dirty="0"/>
        </a:p>
      </dgm:t>
    </dgm:pt>
    <dgm:pt modelId="{A636D7FA-9B08-430E-98F3-D1517FB4E10A}" type="parTrans" cxnId="{49443783-F91A-43A6-83C2-E582CB94C967}">
      <dgm:prSet/>
      <dgm:spPr/>
      <dgm:t>
        <a:bodyPr/>
        <a:lstStyle/>
        <a:p>
          <a:endParaRPr lang="en-AU"/>
        </a:p>
      </dgm:t>
    </dgm:pt>
    <dgm:pt modelId="{62E39EBF-1929-4597-9CBB-C5CE05020BA6}" type="sibTrans" cxnId="{49443783-F91A-43A6-83C2-E582CB94C967}">
      <dgm:prSet/>
      <dgm:spPr/>
      <dgm:t>
        <a:bodyPr/>
        <a:lstStyle/>
        <a:p>
          <a:endParaRPr lang="en-AU"/>
        </a:p>
      </dgm:t>
    </dgm:pt>
    <dgm:pt modelId="{B557F36D-F53E-4068-A369-85EE3112A1F2}">
      <dgm:prSet phldrT="[Text]"/>
      <dgm:spPr/>
      <dgm:t>
        <a:bodyPr/>
        <a:lstStyle/>
        <a:p>
          <a:r>
            <a:rPr lang="en-US" dirty="0"/>
            <a:t>ENT Surgery</a:t>
          </a:r>
        </a:p>
        <a:p>
          <a:r>
            <a:rPr lang="en-AU" dirty="0"/>
            <a:t>Performed</a:t>
          </a:r>
        </a:p>
      </dgm:t>
    </dgm:pt>
    <dgm:pt modelId="{0543D58D-9B42-4285-A907-9135CAB40CC2}" type="parTrans" cxnId="{7B9431D2-6F7F-4F32-94FD-B49C8993DFF5}">
      <dgm:prSet/>
      <dgm:spPr/>
      <dgm:t>
        <a:bodyPr/>
        <a:lstStyle/>
        <a:p>
          <a:endParaRPr lang="en-AU"/>
        </a:p>
      </dgm:t>
    </dgm:pt>
    <dgm:pt modelId="{F80172B4-23DE-4E4F-B860-38F087FCA692}" type="sibTrans" cxnId="{7B9431D2-6F7F-4F32-94FD-B49C8993DFF5}">
      <dgm:prSet/>
      <dgm:spPr/>
      <dgm:t>
        <a:bodyPr/>
        <a:lstStyle/>
        <a:p>
          <a:endParaRPr lang="en-AU"/>
        </a:p>
      </dgm:t>
    </dgm:pt>
    <dgm:pt modelId="{A961624C-9638-45A3-B774-9A26DC21D058}">
      <dgm:prSet phldrT="[Text]"/>
      <dgm:spPr/>
      <dgm:t>
        <a:bodyPr/>
        <a:lstStyle/>
        <a:p>
          <a:r>
            <a:rPr lang="en-US" dirty="0"/>
            <a:t>Post-Op ENT consult at AMS</a:t>
          </a:r>
          <a:endParaRPr lang="en-AU" dirty="0"/>
        </a:p>
      </dgm:t>
    </dgm:pt>
    <dgm:pt modelId="{978E67CA-D28E-4365-9AE5-3BFCBCAE82B4}" type="parTrans" cxnId="{DB9036B1-AD7C-4533-9063-5F06F71D92DE}">
      <dgm:prSet/>
      <dgm:spPr/>
      <dgm:t>
        <a:bodyPr/>
        <a:lstStyle/>
        <a:p>
          <a:endParaRPr lang="en-AU"/>
        </a:p>
      </dgm:t>
    </dgm:pt>
    <dgm:pt modelId="{9B17B901-8BED-4461-A1D3-E37E6057D62D}" type="sibTrans" cxnId="{DB9036B1-AD7C-4533-9063-5F06F71D92DE}">
      <dgm:prSet/>
      <dgm:spPr/>
      <dgm:t>
        <a:bodyPr/>
        <a:lstStyle/>
        <a:p>
          <a:endParaRPr lang="en-AU"/>
        </a:p>
      </dgm:t>
    </dgm:pt>
    <dgm:pt modelId="{6567E4B3-6C7A-438F-9F0F-3F4DF2B25BD0}">
      <dgm:prSet phldrT="[Text]"/>
      <dgm:spPr/>
      <dgm:t>
        <a:bodyPr/>
        <a:lstStyle/>
        <a:p>
          <a:r>
            <a:rPr lang="en-US" dirty="0"/>
            <a:t>Follow-up testing coordinated by AHP</a:t>
          </a:r>
          <a:endParaRPr lang="en-AU" dirty="0"/>
        </a:p>
      </dgm:t>
    </dgm:pt>
    <dgm:pt modelId="{680EEAB1-9EE8-4142-BD2A-A4EEE2CFD09E}" type="parTrans" cxnId="{70CF06D9-DB10-467F-86A8-6792489A6443}">
      <dgm:prSet/>
      <dgm:spPr/>
      <dgm:t>
        <a:bodyPr/>
        <a:lstStyle/>
        <a:p>
          <a:endParaRPr lang="en-AU"/>
        </a:p>
      </dgm:t>
    </dgm:pt>
    <dgm:pt modelId="{2C9B5DA7-CD65-4CDA-AE56-435388F0E15B}" type="sibTrans" cxnId="{70CF06D9-DB10-467F-86A8-6792489A6443}">
      <dgm:prSet/>
      <dgm:spPr/>
      <dgm:t>
        <a:bodyPr/>
        <a:lstStyle/>
        <a:p>
          <a:endParaRPr lang="en-AU"/>
        </a:p>
      </dgm:t>
    </dgm:pt>
    <dgm:pt modelId="{2EB78880-A020-4F64-BD7E-64EE6AEB31EE}" type="pres">
      <dgm:prSet presAssocID="{F9E2531A-0042-4C2C-8680-55B99EB2DD2B}" presName="Name0" presStyleCnt="0">
        <dgm:presLayoutVars>
          <dgm:dir/>
          <dgm:resizeHandles val="exact"/>
        </dgm:presLayoutVars>
      </dgm:prSet>
      <dgm:spPr/>
    </dgm:pt>
    <dgm:pt modelId="{EA895890-D113-4800-917B-907471820942}" type="pres">
      <dgm:prSet presAssocID="{F9D3FF4D-A7CA-4C0D-89BB-E3B788C065BD}" presName="node" presStyleLbl="node1" presStyleIdx="0" presStyleCnt="7">
        <dgm:presLayoutVars>
          <dgm:bulletEnabled val="1"/>
        </dgm:presLayoutVars>
      </dgm:prSet>
      <dgm:spPr/>
    </dgm:pt>
    <dgm:pt modelId="{EECB2A46-0290-4D32-B7A0-2A16E8D69507}" type="pres">
      <dgm:prSet presAssocID="{C59ADD59-D576-4457-9E02-884DD4F6BED7}" presName="sibTrans" presStyleLbl="sibTrans1D1" presStyleIdx="0" presStyleCnt="6"/>
      <dgm:spPr/>
    </dgm:pt>
    <dgm:pt modelId="{539C36AE-A003-40E6-BD7D-60EF8833D988}" type="pres">
      <dgm:prSet presAssocID="{C59ADD59-D576-4457-9E02-884DD4F6BED7}" presName="connectorText" presStyleLbl="sibTrans1D1" presStyleIdx="0" presStyleCnt="6"/>
      <dgm:spPr/>
    </dgm:pt>
    <dgm:pt modelId="{937A93C5-70F7-4704-87E7-60BE97CCBA03}" type="pres">
      <dgm:prSet presAssocID="{13F3E082-9780-4D5A-9B61-E9B97B9DA4E8}" presName="node" presStyleLbl="node1" presStyleIdx="1" presStyleCnt="7">
        <dgm:presLayoutVars>
          <dgm:bulletEnabled val="1"/>
        </dgm:presLayoutVars>
      </dgm:prSet>
      <dgm:spPr/>
    </dgm:pt>
    <dgm:pt modelId="{A0DC897A-9D90-4C18-AD1A-3A59BAC2B3EC}" type="pres">
      <dgm:prSet presAssocID="{CA0776EA-0A60-4410-AE68-F55D2EBA1D6A}" presName="sibTrans" presStyleLbl="sibTrans1D1" presStyleIdx="1" presStyleCnt="6"/>
      <dgm:spPr/>
    </dgm:pt>
    <dgm:pt modelId="{C82DF1C3-E24E-41F5-9FB2-DF7B7F1DC73A}" type="pres">
      <dgm:prSet presAssocID="{CA0776EA-0A60-4410-AE68-F55D2EBA1D6A}" presName="connectorText" presStyleLbl="sibTrans1D1" presStyleIdx="1" presStyleCnt="6"/>
      <dgm:spPr/>
    </dgm:pt>
    <dgm:pt modelId="{39869145-E0F5-4D9C-A4D7-F0C602A8459B}" type="pres">
      <dgm:prSet presAssocID="{24152B5A-C3EF-4CD5-9045-BF1828C82E1D}" presName="node" presStyleLbl="node1" presStyleIdx="2" presStyleCnt="7" custLinFactNeighborX="-709">
        <dgm:presLayoutVars>
          <dgm:bulletEnabled val="1"/>
        </dgm:presLayoutVars>
      </dgm:prSet>
      <dgm:spPr/>
    </dgm:pt>
    <dgm:pt modelId="{AC953952-6F69-47DE-AF8F-D713F7352F8C}" type="pres">
      <dgm:prSet presAssocID="{FE538F16-561F-4DAB-916F-A8A83D180326}" presName="sibTrans" presStyleLbl="sibTrans1D1" presStyleIdx="2" presStyleCnt="6"/>
      <dgm:spPr/>
    </dgm:pt>
    <dgm:pt modelId="{C0A734B9-2476-474B-B6FB-385CCB43D6D8}" type="pres">
      <dgm:prSet presAssocID="{FE538F16-561F-4DAB-916F-A8A83D180326}" presName="connectorText" presStyleLbl="sibTrans1D1" presStyleIdx="2" presStyleCnt="6"/>
      <dgm:spPr/>
    </dgm:pt>
    <dgm:pt modelId="{A32197A4-E204-4DEC-9F2C-135A2A8737A3}" type="pres">
      <dgm:prSet presAssocID="{6815BB87-1388-4FE2-B8A4-D3002357F3F3}" presName="node" presStyleLbl="node1" presStyleIdx="3" presStyleCnt="7">
        <dgm:presLayoutVars>
          <dgm:bulletEnabled val="1"/>
        </dgm:presLayoutVars>
      </dgm:prSet>
      <dgm:spPr/>
    </dgm:pt>
    <dgm:pt modelId="{73423416-5210-4413-AC8E-88EF4D7FBFE1}" type="pres">
      <dgm:prSet presAssocID="{62E39EBF-1929-4597-9CBB-C5CE05020BA6}" presName="sibTrans" presStyleLbl="sibTrans1D1" presStyleIdx="3" presStyleCnt="6"/>
      <dgm:spPr/>
    </dgm:pt>
    <dgm:pt modelId="{CAEE6574-4B09-46DF-91FC-FCA75E5CE961}" type="pres">
      <dgm:prSet presAssocID="{62E39EBF-1929-4597-9CBB-C5CE05020BA6}" presName="connectorText" presStyleLbl="sibTrans1D1" presStyleIdx="3" presStyleCnt="6"/>
      <dgm:spPr/>
    </dgm:pt>
    <dgm:pt modelId="{402DACB5-37AD-42B8-AB7C-B62A398D1657}" type="pres">
      <dgm:prSet presAssocID="{B557F36D-F53E-4068-A369-85EE3112A1F2}" presName="node" presStyleLbl="node1" presStyleIdx="4" presStyleCnt="7">
        <dgm:presLayoutVars>
          <dgm:bulletEnabled val="1"/>
        </dgm:presLayoutVars>
      </dgm:prSet>
      <dgm:spPr/>
    </dgm:pt>
    <dgm:pt modelId="{9257A29A-3833-474A-820C-4F9DCB23C128}" type="pres">
      <dgm:prSet presAssocID="{F80172B4-23DE-4E4F-B860-38F087FCA692}" presName="sibTrans" presStyleLbl="sibTrans1D1" presStyleIdx="4" presStyleCnt="6"/>
      <dgm:spPr/>
    </dgm:pt>
    <dgm:pt modelId="{A8A20E3E-0D3B-4049-A782-E62D06870185}" type="pres">
      <dgm:prSet presAssocID="{F80172B4-23DE-4E4F-B860-38F087FCA692}" presName="connectorText" presStyleLbl="sibTrans1D1" presStyleIdx="4" presStyleCnt="6"/>
      <dgm:spPr/>
    </dgm:pt>
    <dgm:pt modelId="{3975C794-FB9D-4524-B42E-B63F74617E7E}" type="pres">
      <dgm:prSet presAssocID="{A961624C-9638-45A3-B774-9A26DC21D058}" presName="node" presStyleLbl="node1" presStyleIdx="5" presStyleCnt="7">
        <dgm:presLayoutVars>
          <dgm:bulletEnabled val="1"/>
        </dgm:presLayoutVars>
      </dgm:prSet>
      <dgm:spPr/>
    </dgm:pt>
    <dgm:pt modelId="{81378AE7-23F9-4AE9-978E-E7F88C7ACBAC}" type="pres">
      <dgm:prSet presAssocID="{9B17B901-8BED-4461-A1D3-E37E6057D62D}" presName="sibTrans" presStyleLbl="sibTrans1D1" presStyleIdx="5" presStyleCnt="6"/>
      <dgm:spPr/>
    </dgm:pt>
    <dgm:pt modelId="{AE9D6094-3BF8-47FA-8B16-0F3CE5266549}" type="pres">
      <dgm:prSet presAssocID="{9B17B901-8BED-4461-A1D3-E37E6057D62D}" presName="connectorText" presStyleLbl="sibTrans1D1" presStyleIdx="5" presStyleCnt="6"/>
      <dgm:spPr/>
    </dgm:pt>
    <dgm:pt modelId="{6A5E1E21-8D1F-4B52-AC4A-0FFBC8262482}" type="pres">
      <dgm:prSet presAssocID="{6567E4B3-6C7A-438F-9F0F-3F4DF2B25BD0}" presName="node" presStyleLbl="node1" presStyleIdx="6" presStyleCnt="7">
        <dgm:presLayoutVars>
          <dgm:bulletEnabled val="1"/>
        </dgm:presLayoutVars>
      </dgm:prSet>
      <dgm:spPr/>
    </dgm:pt>
  </dgm:ptLst>
  <dgm:cxnLst>
    <dgm:cxn modelId="{B8D9D802-2352-40B2-B603-6297909F49B6}" type="presOf" srcId="{9B17B901-8BED-4461-A1D3-E37E6057D62D}" destId="{81378AE7-23F9-4AE9-978E-E7F88C7ACBAC}" srcOrd="0" destOrd="0" presId="urn:microsoft.com/office/officeart/2005/8/layout/bProcess3"/>
    <dgm:cxn modelId="{2C7A2209-26B5-4B35-85FF-747D433A451C}" type="presOf" srcId="{CA0776EA-0A60-4410-AE68-F55D2EBA1D6A}" destId="{C82DF1C3-E24E-41F5-9FB2-DF7B7F1DC73A}" srcOrd="1" destOrd="0" presId="urn:microsoft.com/office/officeart/2005/8/layout/bProcess3"/>
    <dgm:cxn modelId="{043C670B-E1F2-4757-95D7-5E99BDAEE6B9}" type="presOf" srcId="{F9D3FF4D-A7CA-4C0D-89BB-E3B788C065BD}" destId="{EA895890-D113-4800-917B-907471820942}" srcOrd="0" destOrd="0" presId="urn:microsoft.com/office/officeart/2005/8/layout/bProcess3"/>
    <dgm:cxn modelId="{EDC7B40E-A321-4E13-BA6C-DDEF1542CD3D}" type="presOf" srcId="{F80172B4-23DE-4E4F-B860-38F087FCA692}" destId="{A8A20E3E-0D3B-4049-A782-E62D06870185}" srcOrd="1" destOrd="0" presId="urn:microsoft.com/office/officeart/2005/8/layout/bProcess3"/>
    <dgm:cxn modelId="{EFAC9D19-DF98-4116-8974-26FF83775590}" type="presOf" srcId="{24152B5A-C3EF-4CD5-9045-BF1828C82E1D}" destId="{39869145-E0F5-4D9C-A4D7-F0C602A8459B}" srcOrd="0" destOrd="0" presId="urn:microsoft.com/office/officeart/2005/8/layout/bProcess3"/>
    <dgm:cxn modelId="{8CBE4F29-C4FE-4599-ADCA-DBF247E52D09}" type="presOf" srcId="{F9E2531A-0042-4C2C-8680-55B99EB2DD2B}" destId="{2EB78880-A020-4F64-BD7E-64EE6AEB31EE}" srcOrd="0" destOrd="0" presId="urn:microsoft.com/office/officeart/2005/8/layout/bProcess3"/>
    <dgm:cxn modelId="{4CB9DC2A-7955-429B-BDFE-A628269ADE56}" type="presOf" srcId="{FE538F16-561F-4DAB-916F-A8A83D180326}" destId="{AC953952-6F69-47DE-AF8F-D713F7352F8C}" srcOrd="0" destOrd="0" presId="urn:microsoft.com/office/officeart/2005/8/layout/bProcess3"/>
    <dgm:cxn modelId="{22A3764C-1634-4708-8D2F-DC596FBC9A67}" type="presOf" srcId="{F80172B4-23DE-4E4F-B860-38F087FCA692}" destId="{9257A29A-3833-474A-820C-4F9DCB23C128}" srcOrd="0" destOrd="0" presId="urn:microsoft.com/office/officeart/2005/8/layout/bProcess3"/>
    <dgm:cxn modelId="{C0B64068-9861-443C-B54D-417303A3BF3A}" type="presOf" srcId="{C59ADD59-D576-4457-9E02-884DD4F6BED7}" destId="{539C36AE-A003-40E6-BD7D-60EF8833D988}" srcOrd="1" destOrd="0" presId="urn:microsoft.com/office/officeart/2005/8/layout/bProcess3"/>
    <dgm:cxn modelId="{A59F3C6E-7B8F-45D8-95A0-FA3C4487DCDC}" srcId="{F9E2531A-0042-4C2C-8680-55B99EB2DD2B}" destId="{F9D3FF4D-A7CA-4C0D-89BB-E3B788C065BD}" srcOrd="0" destOrd="0" parTransId="{B58A13D2-6A65-48AB-9F9B-E246E7A62315}" sibTransId="{C59ADD59-D576-4457-9E02-884DD4F6BED7}"/>
    <dgm:cxn modelId="{241DF772-8B07-4486-B7B9-7D39AF006A47}" srcId="{F9E2531A-0042-4C2C-8680-55B99EB2DD2B}" destId="{24152B5A-C3EF-4CD5-9045-BF1828C82E1D}" srcOrd="2" destOrd="0" parTransId="{98D01EB8-CAC8-414B-8141-B97F82690771}" sibTransId="{FE538F16-561F-4DAB-916F-A8A83D180326}"/>
    <dgm:cxn modelId="{49443783-F91A-43A6-83C2-E582CB94C967}" srcId="{F9E2531A-0042-4C2C-8680-55B99EB2DD2B}" destId="{6815BB87-1388-4FE2-B8A4-D3002357F3F3}" srcOrd="3" destOrd="0" parTransId="{A636D7FA-9B08-430E-98F3-D1517FB4E10A}" sibTransId="{62E39EBF-1929-4597-9CBB-C5CE05020BA6}"/>
    <dgm:cxn modelId="{23C15F88-447B-455C-BB98-7A35F04BA437}" type="presOf" srcId="{B557F36D-F53E-4068-A369-85EE3112A1F2}" destId="{402DACB5-37AD-42B8-AB7C-B62A398D1657}" srcOrd="0" destOrd="0" presId="urn:microsoft.com/office/officeart/2005/8/layout/bProcess3"/>
    <dgm:cxn modelId="{3948E68D-9083-4537-B30B-154349362FEA}" type="presOf" srcId="{CA0776EA-0A60-4410-AE68-F55D2EBA1D6A}" destId="{A0DC897A-9D90-4C18-AD1A-3A59BAC2B3EC}" srcOrd="0" destOrd="0" presId="urn:microsoft.com/office/officeart/2005/8/layout/bProcess3"/>
    <dgm:cxn modelId="{60786790-E69B-4C67-A776-2D9D0A685B72}" type="presOf" srcId="{6815BB87-1388-4FE2-B8A4-D3002357F3F3}" destId="{A32197A4-E204-4DEC-9F2C-135A2A8737A3}" srcOrd="0" destOrd="0" presId="urn:microsoft.com/office/officeart/2005/8/layout/bProcess3"/>
    <dgm:cxn modelId="{544FFAA9-EC88-446D-A9B8-7146E4350062}" type="presOf" srcId="{62E39EBF-1929-4597-9CBB-C5CE05020BA6}" destId="{CAEE6574-4B09-46DF-91FC-FCA75E5CE961}" srcOrd="1" destOrd="0" presId="urn:microsoft.com/office/officeart/2005/8/layout/bProcess3"/>
    <dgm:cxn modelId="{DB9036B1-AD7C-4533-9063-5F06F71D92DE}" srcId="{F9E2531A-0042-4C2C-8680-55B99EB2DD2B}" destId="{A961624C-9638-45A3-B774-9A26DC21D058}" srcOrd="5" destOrd="0" parTransId="{978E67CA-D28E-4365-9AE5-3BFCBCAE82B4}" sibTransId="{9B17B901-8BED-4461-A1D3-E37E6057D62D}"/>
    <dgm:cxn modelId="{4D03C6B6-E142-432B-B00D-5B02A36F6C57}" type="presOf" srcId="{A961624C-9638-45A3-B774-9A26DC21D058}" destId="{3975C794-FB9D-4524-B42E-B63F74617E7E}" srcOrd="0" destOrd="0" presId="urn:microsoft.com/office/officeart/2005/8/layout/bProcess3"/>
    <dgm:cxn modelId="{8D6C7ABD-F2E1-4312-AA6D-EAA69B3E0310}" type="presOf" srcId="{9B17B901-8BED-4461-A1D3-E37E6057D62D}" destId="{AE9D6094-3BF8-47FA-8B16-0F3CE5266549}" srcOrd="1" destOrd="0" presId="urn:microsoft.com/office/officeart/2005/8/layout/bProcess3"/>
    <dgm:cxn modelId="{BCD7F4BF-0A63-4253-9213-5C71B090A1B5}" srcId="{F9E2531A-0042-4C2C-8680-55B99EB2DD2B}" destId="{13F3E082-9780-4D5A-9B61-E9B97B9DA4E8}" srcOrd="1" destOrd="0" parTransId="{448F71BF-CC34-4804-943A-D4269D3CF660}" sibTransId="{CA0776EA-0A60-4410-AE68-F55D2EBA1D6A}"/>
    <dgm:cxn modelId="{7B9431D2-6F7F-4F32-94FD-B49C8993DFF5}" srcId="{F9E2531A-0042-4C2C-8680-55B99EB2DD2B}" destId="{B557F36D-F53E-4068-A369-85EE3112A1F2}" srcOrd="4" destOrd="0" parTransId="{0543D58D-9B42-4285-A907-9135CAB40CC2}" sibTransId="{F80172B4-23DE-4E4F-B860-38F087FCA692}"/>
    <dgm:cxn modelId="{06986CD7-1CCC-4388-BF85-579A7633B4F5}" type="presOf" srcId="{C59ADD59-D576-4457-9E02-884DD4F6BED7}" destId="{EECB2A46-0290-4D32-B7A0-2A16E8D69507}" srcOrd="0" destOrd="0" presId="urn:microsoft.com/office/officeart/2005/8/layout/bProcess3"/>
    <dgm:cxn modelId="{70CF06D9-DB10-467F-86A8-6792489A6443}" srcId="{F9E2531A-0042-4C2C-8680-55B99EB2DD2B}" destId="{6567E4B3-6C7A-438F-9F0F-3F4DF2B25BD0}" srcOrd="6" destOrd="0" parTransId="{680EEAB1-9EE8-4142-BD2A-A4EEE2CFD09E}" sibTransId="{2C9B5DA7-CD65-4CDA-AE56-435388F0E15B}"/>
    <dgm:cxn modelId="{069225DE-FF7F-480C-8ED0-53A512821480}" type="presOf" srcId="{62E39EBF-1929-4597-9CBB-C5CE05020BA6}" destId="{73423416-5210-4413-AC8E-88EF4D7FBFE1}" srcOrd="0" destOrd="0" presId="urn:microsoft.com/office/officeart/2005/8/layout/bProcess3"/>
    <dgm:cxn modelId="{692071F4-C1D6-48B1-8CBB-A48157CE0279}" type="presOf" srcId="{13F3E082-9780-4D5A-9B61-E9B97B9DA4E8}" destId="{937A93C5-70F7-4704-87E7-60BE97CCBA03}" srcOrd="0" destOrd="0" presId="urn:microsoft.com/office/officeart/2005/8/layout/bProcess3"/>
    <dgm:cxn modelId="{03DD03F5-AD21-4414-AB1A-3FF9D6B87EA2}" type="presOf" srcId="{6567E4B3-6C7A-438F-9F0F-3F4DF2B25BD0}" destId="{6A5E1E21-8D1F-4B52-AC4A-0FFBC8262482}" srcOrd="0" destOrd="0" presId="urn:microsoft.com/office/officeart/2005/8/layout/bProcess3"/>
    <dgm:cxn modelId="{7F3632F6-A000-4AD7-A493-CF9C13B19289}" type="presOf" srcId="{FE538F16-561F-4DAB-916F-A8A83D180326}" destId="{C0A734B9-2476-474B-B6FB-385CCB43D6D8}" srcOrd="1" destOrd="0" presId="urn:microsoft.com/office/officeart/2005/8/layout/bProcess3"/>
    <dgm:cxn modelId="{0485BE4A-EAEC-43ED-A2CC-6D55BBAA709B}" type="presParOf" srcId="{2EB78880-A020-4F64-BD7E-64EE6AEB31EE}" destId="{EA895890-D113-4800-917B-907471820942}" srcOrd="0" destOrd="0" presId="urn:microsoft.com/office/officeart/2005/8/layout/bProcess3"/>
    <dgm:cxn modelId="{A6EE4A5B-8287-4D66-BCE8-B63024A3D670}" type="presParOf" srcId="{2EB78880-A020-4F64-BD7E-64EE6AEB31EE}" destId="{EECB2A46-0290-4D32-B7A0-2A16E8D69507}" srcOrd="1" destOrd="0" presId="urn:microsoft.com/office/officeart/2005/8/layout/bProcess3"/>
    <dgm:cxn modelId="{71568F92-76E5-4576-90E8-2594EBD630C3}" type="presParOf" srcId="{EECB2A46-0290-4D32-B7A0-2A16E8D69507}" destId="{539C36AE-A003-40E6-BD7D-60EF8833D988}" srcOrd="0" destOrd="0" presId="urn:microsoft.com/office/officeart/2005/8/layout/bProcess3"/>
    <dgm:cxn modelId="{A1CB40AC-B873-4699-A3F4-1AAB825A4494}" type="presParOf" srcId="{2EB78880-A020-4F64-BD7E-64EE6AEB31EE}" destId="{937A93C5-70F7-4704-87E7-60BE97CCBA03}" srcOrd="2" destOrd="0" presId="urn:microsoft.com/office/officeart/2005/8/layout/bProcess3"/>
    <dgm:cxn modelId="{924DCEC0-59BE-43A3-8DD4-DC7E4EA63926}" type="presParOf" srcId="{2EB78880-A020-4F64-BD7E-64EE6AEB31EE}" destId="{A0DC897A-9D90-4C18-AD1A-3A59BAC2B3EC}" srcOrd="3" destOrd="0" presId="urn:microsoft.com/office/officeart/2005/8/layout/bProcess3"/>
    <dgm:cxn modelId="{26EB3CE8-ECA3-4E54-B759-0901F8C65788}" type="presParOf" srcId="{A0DC897A-9D90-4C18-AD1A-3A59BAC2B3EC}" destId="{C82DF1C3-E24E-41F5-9FB2-DF7B7F1DC73A}" srcOrd="0" destOrd="0" presId="urn:microsoft.com/office/officeart/2005/8/layout/bProcess3"/>
    <dgm:cxn modelId="{8CCFF84C-EF7A-4784-A4FD-AE83002DF042}" type="presParOf" srcId="{2EB78880-A020-4F64-BD7E-64EE6AEB31EE}" destId="{39869145-E0F5-4D9C-A4D7-F0C602A8459B}" srcOrd="4" destOrd="0" presId="urn:microsoft.com/office/officeart/2005/8/layout/bProcess3"/>
    <dgm:cxn modelId="{F71D5F77-CC31-46E5-8748-352C9691E18D}" type="presParOf" srcId="{2EB78880-A020-4F64-BD7E-64EE6AEB31EE}" destId="{AC953952-6F69-47DE-AF8F-D713F7352F8C}" srcOrd="5" destOrd="0" presId="urn:microsoft.com/office/officeart/2005/8/layout/bProcess3"/>
    <dgm:cxn modelId="{0D7344D6-D7C6-4498-A26D-62FE7FF11C90}" type="presParOf" srcId="{AC953952-6F69-47DE-AF8F-D713F7352F8C}" destId="{C0A734B9-2476-474B-B6FB-385CCB43D6D8}" srcOrd="0" destOrd="0" presId="urn:microsoft.com/office/officeart/2005/8/layout/bProcess3"/>
    <dgm:cxn modelId="{CF89549B-8E30-461D-AC37-3AA7FD2DFCC7}" type="presParOf" srcId="{2EB78880-A020-4F64-BD7E-64EE6AEB31EE}" destId="{A32197A4-E204-4DEC-9F2C-135A2A8737A3}" srcOrd="6" destOrd="0" presId="urn:microsoft.com/office/officeart/2005/8/layout/bProcess3"/>
    <dgm:cxn modelId="{3491BAE2-16C4-428B-BF59-0E13A042E35E}" type="presParOf" srcId="{2EB78880-A020-4F64-BD7E-64EE6AEB31EE}" destId="{73423416-5210-4413-AC8E-88EF4D7FBFE1}" srcOrd="7" destOrd="0" presId="urn:microsoft.com/office/officeart/2005/8/layout/bProcess3"/>
    <dgm:cxn modelId="{9EC40D2B-8DC4-4AA9-9FF0-E6C7A72BE5C4}" type="presParOf" srcId="{73423416-5210-4413-AC8E-88EF4D7FBFE1}" destId="{CAEE6574-4B09-46DF-91FC-FCA75E5CE961}" srcOrd="0" destOrd="0" presId="urn:microsoft.com/office/officeart/2005/8/layout/bProcess3"/>
    <dgm:cxn modelId="{C4693236-CA91-436A-AB65-76547475C249}" type="presParOf" srcId="{2EB78880-A020-4F64-BD7E-64EE6AEB31EE}" destId="{402DACB5-37AD-42B8-AB7C-B62A398D1657}" srcOrd="8" destOrd="0" presId="urn:microsoft.com/office/officeart/2005/8/layout/bProcess3"/>
    <dgm:cxn modelId="{B58783E2-A2F7-4F15-BB7E-1B0D5E048DE2}" type="presParOf" srcId="{2EB78880-A020-4F64-BD7E-64EE6AEB31EE}" destId="{9257A29A-3833-474A-820C-4F9DCB23C128}" srcOrd="9" destOrd="0" presId="urn:microsoft.com/office/officeart/2005/8/layout/bProcess3"/>
    <dgm:cxn modelId="{0FAAAB72-1779-44A7-B3E3-E9E8940EDF0A}" type="presParOf" srcId="{9257A29A-3833-474A-820C-4F9DCB23C128}" destId="{A8A20E3E-0D3B-4049-A782-E62D06870185}" srcOrd="0" destOrd="0" presId="urn:microsoft.com/office/officeart/2005/8/layout/bProcess3"/>
    <dgm:cxn modelId="{186B0802-38A8-41EC-AED5-7FD8CB4665C6}" type="presParOf" srcId="{2EB78880-A020-4F64-BD7E-64EE6AEB31EE}" destId="{3975C794-FB9D-4524-B42E-B63F74617E7E}" srcOrd="10" destOrd="0" presId="urn:microsoft.com/office/officeart/2005/8/layout/bProcess3"/>
    <dgm:cxn modelId="{B1F571A7-187E-44AA-AF0E-43888105CB90}" type="presParOf" srcId="{2EB78880-A020-4F64-BD7E-64EE6AEB31EE}" destId="{81378AE7-23F9-4AE9-978E-E7F88C7ACBAC}" srcOrd="11" destOrd="0" presId="urn:microsoft.com/office/officeart/2005/8/layout/bProcess3"/>
    <dgm:cxn modelId="{35EFFCF1-D26E-4066-95E3-9871ADF7293A}" type="presParOf" srcId="{81378AE7-23F9-4AE9-978E-E7F88C7ACBAC}" destId="{AE9D6094-3BF8-47FA-8B16-0F3CE5266549}" srcOrd="0" destOrd="0" presId="urn:microsoft.com/office/officeart/2005/8/layout/bProcess3"/>
    <dgm:cxn modelId="{FA04A39A-7FBB-446F-8E17-FD975310E1A6}" type="presParOf" srcId="{2EB78880-A020-4F64-BD7E-64EE6AEB31EE}" destId="{6A5E1E21-8D1F-4B52-AC4A-0FFBC826248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81CA48-4F5E-4EF0-AC69-72E077881C51}" type="doc">
      <dgm:prSet loTypeId="urn:microsoft.com/office/officeart/2005/8/layout/bProcess3" loCatId="process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AU"/>
        </a:p>
      </dgm:t>
    </dgm:pt>
    <dgm:pt modelId="{FCC23FBA-F313-4FCF-B63A-0F1179E8C73D}">
      <dgm:prSet phldrT="[Text]"/>
      <dgm:spPr/>
      <dgm:t>
        <a:bodyPr/>
        <a:lstStyle/>
        <a:p>
          <a:r>
            <a:rPr lang="en-US" dirty="0"/>
            <a:t>Aboriginal Health check with AHP &amp; GP</a:t>
          </a:r>
          <a:endParaRPr lang="en-AU" dirty="0"/>
        </a:p>
      </dgm:t>
    </dgm:pt>
    <dgm:pt modelId="{1AFAB4AF-DF99-4AD5-90FE-72A2D72AACD9}" type="parTrans" cxnId="{CADDFF78-1729-4A98-8F9D-552C3C0EE953}">
      <dgm:prSet/>
      <dgm:spPr/>
      <dgm:t>
        <a:bodyPr/>
        <a:lstStyle/>
        <a:p>
          <a:endParaRPr lang="en-AU"/>
        </a:p>
      </dgm:t>
    </dgm:pt>
    <dgm:pt modelId="{7CE1A1E6-6574-4B40-8B13-CA85A6B29D29}" type="sibTrans" cxnId="{CADDFF78-1729-4A98-8F9D-552C3C0EE953}">
      <dgm:prSet/>
      <dgm:spPr/>
      <dgm:t>
        <a:bodyPr/>
        <a:lstStyle/>
        <a:p>
          <a:endParaRPr lang="en-AU"/>
        </a:p>
      </dgm:t>
    </dgm:pt>
    <dgm:pt modelId="{770B3452-9B5A-41DC-A21F-CAD94BA7E17B}">
      <dgm:prSet phldrT="[Text]"/>
      <dgm:spPr/>
      <dgm:t>
        <a:bodyPr/>
        <a:lstStyle/>
        <a:p>
          <a:r>
            <a:rPr lang="en-US" dirty="0"/>
            <a:t>Cardiology Referral</a:t>
          </a:r>
          <a:endParaRPr lang="en-AU" dirty="0"/>
        </a:p>
      </dgm:t>
    </dgm:pt>
    <dgm:pt modelId="{9A0375E8-FEE9-47B7-B304-CF5A18524795}" type="parTrans" cxnId="{A5BEE9B5-8A9B-4926-AFE1-F0A09E1BCF1F}">
      <dgm:prSet/>
      <dgm:spPr/>
      <dgm:t>
        <a:bodyPr/>
        <a:lstStyle/>
        <a:p>
          <a:endParaRPr lang="en-AU"/>
        </a:p>
      </dgm:t>
    </dgm:pt>
    <dgm:pt modelId="{7E56EA05-1882-4CB9-8A8D-6A178641D391}" type="sibTrans" cxnId="{A5BEE9B5-8A9B-4926-AFE1-F0A09E1BCF1F}">
      <dgm:prSet/>
      <dgm:spPr/>
      <dgm:t>
        <a:bodyPr/>
        <a:lstStyle/>
        <a:p>
          <a:endParaRPr lang="en-AU"/>
        </a:p>
      </dgm:t>
    </dgm:pt>
    <dgm:pt modelId="{3B15757F-28A6-47BD-BB33-32D6A94E9A7E}">
      <dgm:prSet phldrT="[Text]"/>
      <dgm:spPr/>
      <dgm:t>
        <a:bodyPr/>
        <a:lstStyle/>
        <a:p>
          <a:r>
            <a:rPr lang="en-US" dirty="0"/>
            <a:t>Consult with Cardiologist at AMS</a:t>
          </a:r>
          <a:endParaRPr lang="en-AU" dirty="0"/>
        </a:p>
      </dgm:t>
    </dgm:pt>
    <dgm:pt modelId="{6A09009B-10C5-4056-93F4-6BDE9F9FF92B}" type="parTrans" cxnId="{47E7928F-E47E-41C3-BC41-B9B57DDE7508}">
      <dgm:prSet/>
      <dgm:spPr/>
      <dgm:t>
        <a:bodyPr/>
        <a:lstStyle/>
        <a:p>
          <a:endParaRPr lang="en-AU"/>
        </a:p>
      </dgm:t>
    </dgm:pt>
    <dgm:pt modelId="{1388EC37-B9B0-4769-B116-B20866B31C8A}" type="sibTrans" cxnId="{47E7928F-E47E-41C3-BC41-B9B57DDE7508}">
      <dgm:prSet/>
      <dgm:spPr/>
      <dgm:t>
        <a:bodyPr/>
        <a:lstStyle/>
        <a:p>
          <a:endParaRPr lang="en-AU"/>
        </a:p>
      </dgm:t>
    </dgm:pt>
    <dgm:pt modelId="{EEE75575-5E14-4577-804F-87BC76EB814D}">
      <dgm:prSet phldrT="[Text]"/>
      <dgm:spPr/>
      <dgm:t>
        <a:bodyPr/>
        <a:lstStyle/>
        <a:p>
          <a:r>
            <a:rPr lang="en-US" dirty="0"/>
            <a:t>Echocardiograph at AMS</a:t>
          </a:r>
          <a:endParaRPr lang="en-AU" dirty="0"/>
        </a:p>
      </dgm:t>
    </dgm:pt>
    <dgm:pt modelId="{D5BCA2EC-0609-49E6-A219-E8A2BE40D0D1}" type="parTrans" cxnId="{0DA82CB8-8F93-4985-ACAD-29CB367C3F59}">
      <dgm:prSet/>
      <dgm:spPr/>
      <dgm:t>
        <a:bodyPr/>
        <a:lstStyle/>
        <a:p>
          <a:endParaRPr lang="en-AU"/>
        </a:p>
      </dgm:t>
    </dgm:pt>
    <dgm:pt modelId="{22EBA71A-4771-41AA-B8B7-F1CC239BF554}" type="sibTrans" cxnId="{0DA82CB8-8F93-4985-ACAD-29CB367C3F59}">
      <dgm:prSet/>
      <dgm:spPr/>
      <dgm:t>
        <a:bodyPr/>
        <a:lstStyle/>
        <a:p>
          <a:endParaRPr lang="en-AU"/>
        </a:p>
      </dgm:t>
    </dgm:pt>
    <dgm:pt modelId="{FF4AD5C8-8F45-4561-9814-571CC6917A39}">
      <dgm:prSet phldrT="[Text]"/>
      <dgm:spPr/>
      <dgm:t>
        <a:bodyPr/>
        <a:lstStyle/>
        <a:p>
          <a:r>
            <a:rPr lang="en-US" dirty="0"/>
            <a:t>Consult with Cardiologist</a:t>
          </a:r>
          <a:endParaRPr lang="en-AU" dirty="0"/>
        </a:p>
      </dgm:t>
    </dgm:pt>
    <dgm:pt modelId="{663961F7-E64D-4123-A0DB-14466713572C}" type="parTrans" cxnId="{6491C072-BCB6-463E-91DA-3F3A8851D9C9}">
      <dgm:prSet/>
      <dgm:spPr/>
      <dgm:t>
        <a:bodyPr/>
        <a:lstStyle/>
        <a:p>
          <a:endParaRPr lang="en-AU"/>
        </a:p>
      </dgm:t>
    </dgm:pt>
    <dgm:pt modelId="{40BFCA0B-82C6-4330-8B9C-8E1FA4F5C204}" type="sibTrans" cxnId="{6491C072-BCB6-463E-91DA-3F3A8851D9C9}">
      <dgm:prSet/>
      <dgm:spPr/>
      <dgm:t>
        <a:bodyPr/>
        <a:lstStyle/>
        <a:p>
          <a:endParaRPr lang="en-AU"/>
        </a:p>
      </dgm:t>
    </dgm:pt>
    <dgm:pt modelId="{EACC0B07-7E7B-49CE-9366-2DA1C5C3152B}">
      <dgm:prSet phldrT="[Text]"/>
      <dgm:spPr/>
      <dgm:t>
        <a:bodyPr/>
        <a:lstStyle/>
        <a:p>
          <a:r>
            <a:rPr lang="en-US" dirty="0"/>
            <a:t>Stress Echocardiogram at AMS</a:t>
          </a:r>
          <a:endParaRPr lang="en-AU" dirty="0"/>
        </a:p>
      </dgm:t>
    </dgm:pt>
    <dgm:pt modelId="{C55831A1-4323-4F64-AE52-EC88510EA04C}" type="parTrans" cxnId="{992B0C84-CAC7-4CC1-A66B-8BE1D5EE5BEF}">
      <dgm:prSet/>
      <dgm:spPr/>
      <dgm:t>
        <a:bodyPr/>
        <a:lstStyle/>
        <a:p>
          <a:endParaRPr lang="en-AU"/>
        </a:p>
      </dgm:t>
    </dgm:pt>
    <dgm:pt modelId="{F918E695-DDEF-4B0F-968C-408AACCD367A}" type="sibTrans" cxnId="{992B0C84-CAC7-4CC1-A66B-8BE1D5EE5BEF}">
      <dgm:prSet/>
      <dgm:spPr/>
      <dgm:t>
        <a:bodyPr/>
        <a:lstStyle/>
        <a:p>
          <a:endParaRPr lang="en-AU"/>
        </a:p>
      </dgm:t>
    </dgm:pt>
    <dgm:pt modelId="{D9684585-A09D-420E-A882-DC10BD691AD0}">
      <dgm:prSet phldrT="[Text]"/>
      <dgm:spPr/>
      <dgm:t>
        <a:bodyPr/>
        <a:lstStyle/>
        <a:p>
          <a:r>
            <a:rPr lang="en-US" dirty="0"/>
            <a:t>ECG completed by AHP on day of consult</a:t>
          </a:r>
          <a:endParaRPr lang="en-AU" dirty="0"/>
        </a:p>
      </dgm:t>
    </dgm:pt>
    <dgm:pt modelId="{ABDF3E99-DAB2-488D-8F4F-A7F6F297E642}" type="parTrans" cxnId="{B9280E03-5A5B-47C0-89EC-4CEC81D04C43}">
      <dgm:prSet/>
      <dgm:spPr/>
      <dgm:t>
        <a:bodyPr/>
        <a:lstStyle/>
        <a:p>
          <a:endParaRPr lang="en-AU"/>
        </a:p>
      </dgm:t>
    </dgm:pt>
    <dgm:pt modelId="{DDB92B6F-F022-434E-9ED6-EE814679B9A3}" type="sibTrans" cxnId="{B9280E03-5A5B-47C0-89EC-4CEC81D04C43}">
      <dgm:prSet/>
      <dgm:spPr/>
      <dgm:t>
        <a:bodyPr/>
        <a:lstStyle/>
        <a:p>
          <a:endParaRPr lang="en-AU"/>
        </a:p>
      </dgm:t>
    </dgm:pt>
    <dgm:pt modelId="{B228CAE4-8C1A-4306-B13D-ACB27E75A8C2}" type="pres">
      <dgm:prSet presAssocID="{A981CA48-4F5E-4EF0-AC69-72E077881C51}" presName="Name0" presStyleCnt="0">
        <dgm:presLayoutVars>
          <dgm:dir/>
          <dgm:resizeHandles val="exact"/>
        </dgm:presLayoutVars>
      </dgm:prSet>
      <dgm:spPr/>
    </dgm:pt>
    <dgm:pt modelId="{8E4BE9FB-1FE4-48C7-95ED-1B5796B1B879}" type="pres">
      <dgm:prSet presAssocID="{FCC23FBA-F313-4FCF-B63A-0F1179E8C73D}" presName="node" presStyleLbl="node1" presStyleIdx="0" presStyleCnt="7">
        <dgm:presLayoutVars>
          <dgm:bulletEnabled val="1"/>
        </dgm:presLayoutVars>
      </dgm:prSet>
      <dgm:spPr/>
    </dgm:pt>
    <dgm:pt modelId="{72523C42-7A76-4B23-8C19-0215B3BFADF1}" type="pres">
      <dgm:prSet presAssocID="{7CE1A1E6-6574-4B40-8B13-CA85A6B29D29}" presName="sibTrans" presStyleLbl="sibTrans1D1" presStyleIdx="0" presStyleCnt="6"/>
      <dgm:spPr/>
    </dgm:pt>
    <dgm:pt modelId="{9C41ED44-8F23-45BC-898F-B64AC9F4CA82}" type="pres">
      <dgm:prSet presAssocID="{7CE1A1E6-6574-4B40-8B13-CA85A6B29D29}" presName="connectorText" presStyleLbl="sibTrans1D1" presStyleIdx="0" presStyleCnt="6"/>
      <dgm:spPr/>
    </dgm:pt>
    <dgm:pt modelId="{35EF62DA-151C-4A28-9960-BC7042CAD9BF}" type="pres">
      <dgm:prSet presAssocID="{770B3452-9B5A-41DC-A21F-CAD94BA7E17B}" presName="node" presStyleLbl="node1" presStyleIdx="1" presStyleCnt="7">
        <dgm:presLayoutVars>
          <dgm:bulletEnabled val="1"/>
        </dgm:presLayoutVars>
      </dgm:prSet>
      <dgm:spPr/>
    </dgm:pt>
    <dgm:pt modelId="{F1CC47EB-6C64-44EB-971D-350F62DB6AB1}" type="pres">
      <dgm:prSet presAssocID="{7E56EA05-1882-4CB9-8A8D-6A178641D391}" presName="sibTrans" presStyleLbl="sibTrans1D1" presStyleIdx="1" presStyleCnt="6"/>
      <dgm:spPr/>
    </dgm:pt>
    <dgm:pt modelId="{9792A81F-9135-4FD6-BA2E-8799C7A19148}" type="pres">
      <dgm:prSet presAssocID="{7E56EA05-1882-4CB9-8A8D-6A178641D391}" presName="connectorText" presStyleLbl="sibTrans1D1" presStyleIdx="1" presStyleCnt="6"/>
      <dgm:spPr/>
    </dgm:pt>
    <dgm:pt modelId="{C79F10D1-3A8B-491E-A29A-A95AFE79DC96}" type="pres">
      <dgm:prSet presAssocID="{D9684585-A09D-420E-A882-DC10BD691AD0}" presName="node" presStyleLbl="node1" presStyleIdx="2" presStyleCnt="7">
        <dgm:presLayoutVars>
          <dgm:bulletEnabled val="1"/>
        </dgm:presLayoutVars>
      </dgm:prSet>
      <dgm:spPr/>
    </dgm:pt>
    <dgm:pt modelId="{5B758CEB-5391-47B2-8F1C-7D7276540852}" type="pres">
      <dgm:prSet presAssocID="{DDB92B6F-F022-434E-9ED6-EE814679B9A3}" presName="sibTrans" presStyleLbl="sibTrans1D1" presStyleIdx="2" presStyleCnt="6"/>
      <dgm:spPr/>
    </dgm:pt>
    <dgm:pt modelId="{CEAD28B2-C6C4-40A9-9E94-4A326CEB7A99}" type="pres">
      <dgm:prSet presAssocID="{DDB92B6F-F022-434E-9ED6-EE814679B9A3}" presName="connectorText" presStyleLbl="sibTrans1D1" presStyleIdx="2" presStyleCnt="6"/>
      <dgm:spPr/>
    </dgm:pt>
    <dgm:pt modelId="{82D47212-8007-41FE-BDCF-5B2E474F73E7}" type="pres">
      <dgm:prSet presAssocID="{3B15757F-28A6-47BD-BB33-32D6A94E9A7E}" presName="node" presStyleLbl="node1" presStyleIdx="3" presStyleCnt="7">
        <dgm:presLayoutVars>
          <dgm:bulletEnabled val="1"/>
        </dgm:presLayoutVars>
      </dgm:prSet>
      <dgm:spPr/>
    </dgm:pt>
    <dgm:pt modelId="{FCB9CCBF-243D-4AAC-B25C-1DDB6A06C641}" type="pres">
      <dgm:prSet presAssocID="{1388EC37-B9B0-4769-B116-B20866B31C8A}" presName="sibTrans" presStyleLbl="sibTrans1D1" presStyleIdx="3" presStyleCnt="6"/>
      <dgm:spPr/>
    </dgm:pt>
    <dgm:pt modelId="{173A322F-BE93-4054-9405-AD75D797EFAE}" type="pres">
      <dgm:prSet presAssocID="{1388EC37-B9B0-4769-B116-B20866B31C8A}" presName="connectorText" presStyleLbl="sibTrans1D1" presStyleIdx="3" presStyleCnt="6"/>
      <dgm:spPr/>
    </dgm:pt>
    <dgm:pt modelId="{7D2AFB20-0956-4E02-8837-2B48A82D63C1}" type="pres">
      <dgm:prSet presAssocID="{EEE75575-5E14-4577-804F-87BC76EB814D}" presName="node" presStyleLbl="node1" presStyleIdx="4" presStyleCnt="7">
        <dgm:presLayoutVars>
          <dgm:bulletEnabled val="1"/>
        </dgm:presLayoutVars>
      </dgm:prSet>
      <dgm:spPr/>
    </dgm:pt>
    <dgm:pt modelId="{DCAD91EE-D96B-47E0-8309-074955E2E841}" type="pres">
      <dgm:prSet presAssocID="{22EBA71A-4771-41AA-B8B7-F1CC239BF554}" presName="sibTrans" presStyleLbl="sibTrans1D1" presStyleIdx="4" presStyleCnt="6"/>
      <dgm:spPr/>
    </dgm:pt>
    <dgm:pt modelId="{EE0674CB-3680-400F-91D1-7C3DDF1ED480}" type="pres">
      <dgm:prSet presAssocID="{22EBA71A-4771-41AA-B8B7-F1CC239BF554}" presName="connectorText" presStyleLbl="sibTrans1D1" presStyleIdx="4" presStyleCnt="6"/>
      <dgm:spPr/>
    </dgm:pt>
    <dgm:pt modelId="{EA2C98BA-A99A-405A-A4FB-509916C8DD03}" type="pres">
      <dgm:prSet presAssocID="{EACC0B07-7E7B-49CE-9366-2DA1C5C3152B}" presName="node" presStyleLbl="node1" presStyleIdx="5" presStyleCnt="7">
        <dgm:presLayoutVars>
          <dgm:bulletEnabled val="1"/>
        </dgm:presLayoutVars>
      </dgm:prSet>
      <dgm:spPr/>
    </dgm:pt>
    <dgm:pt modelId="{BD318547-5A94-4093-8F43-CDD5BECC1462}" type="pres">
      <dgm:prSet presAssocID="{F918E695-DDEF-4B0F-968C-408AACCD367A}" presName="sibTrans" presStyleLbl="sibTrans1D1" presStyleIdx="5" presStyleCnt="6"/>
      <dgm:spPr/>
    </dgm:pt>
    <dgm:pt modelId="{06050BD2-10AD-404C-9FB0-F1A986543DF2}" type="pres">
      <dgm:prSet presAssocID="{F918E695-DDEF-4B0F-968C-408AACCD367A}" presName="connectorText" presStyleLbl="sibTrans1D1" presStyleIdx="5" presStyleCnt="6"/>
      <dgm:spPr/>
    </dgm:pt>
    <dgm:pt modelId="{4DAA84E1-893F-4B06-B16B-60EC55D6CD65}" type="pres">
      <dgm:prSet presAssocID="{FF4AD5C8-8F45-4561-9814-571CC6917A39}" presName="node" presStyleLbl="node1" presStyleIdx="6" presStyleCnt="7">
        <dgm:presLayoutVars>
          <dgm:bulletEnabled val="1"/>
        </dgm:presLayoutVars>
      </dgm:prSet>
      <dgm:spPr/>
    </dgm:pt>
  </dgm:ptLst>
  <dgm:cxnLst>
    <dgm:cxn modelId="{B9280E03-5A5B-47C0-89EC-4CEC81D04C43}" srcId="{A981CA48-4F5E-4EF0-AC69-72E077881C51}" destId="{D9684585-A09D-420E-A882-DC10BD691AD0}" srcOrd="2" destOrd="0" parTransId="{ABDF3E99-DAB2-488D-8F4F-A7F6F297E642}" sibTransId="{DDB92B6F-F022-434E-9ED6-EE814679B9A3}"/>
    <dgm:cxn modelId="{0DC7E404-2BC1-443A-975B-403364F903CE}" type="presOf" srcId="{F918E695-DDEF-4B0F-968C-408AACCD367A}" destId="{BD318547-5A94-4093-8F43-CDD5BECC1462}" srcOrd="0" destOrd="0" presId="urn:microsoft.com/office/officeart/2005/8/layout/bProcess3"/>
    <dgm:cxn modelId="{8006C021-EB80-4F91-BE96-58FD8B10A714}" type="presOf" srcId="{7E56EA05-1882-4CB9-8A8D-6A178641D391}" destId="{9792A81F-9135-4FD6-BA2E-8799C7A19148}" srcOrd="1" destOrd="0" presId="urn:microsoft.com/office/officeart/2005/8/layout/bProcess3"/>
    <dgm:cxn modelId="{3E477C34-7F39-4466-908E-C926DEB33134}" type="presOf" srcId="{FCC23FBA-F313-4FCF-B63A-0F1179E8C73D}" destId="{8E4BE9FB-1FE4-48C7-95ED-1B5796B1B879}" srcOrd="0" destOrd="0" presId="urn:microsoft.com/office/officeart/2005/8/layout/bProcess3"/>
    <dgm:cxn modelId="{D70D483B-63DC-4237-9980-5E6D479835B1}" type="presOf" srcId="{A981CA48-4F5E-4EF0-AC69-72E077881C51}" destId="{B228CAE4-8C1A-4306-B13D-ACB27E75A8C2}" srcOrd="0" destOrd="0" presId="urn:microsoft.com/office/officeart/2005/8/layout/bProcess3"/>
    <dgm:cxn modelId="{0397DA3C-5641-4053-A10F-019A16A41BEE}" type="presOf" srcId="{D9684585-A09D-420E-A882-DC10BD691AD0}" destId="{C79F10D1-3A8B-491E-A29A-A95AFE79DC96}" srcOrd="0" destOrd="0" presId="urn:microsoft.com/office/officeart/2005/8/layout/bProcess3"/>
    <dgm:cxn modelId="{4C188E59-81EB-4CB0-A04F-C892749C7D47}" type="presOf" srcId="{22EBA71A-4771-41AA-B8B7-F1CC239BF554}" destId="{EE0674CB-3680-400F-91D1-7C3DDF1ED480}" srcOrd="1" destOrd="0" presId="urn:microsoft.com/office/officeart/2005/8/layout/bProcess3"/>
    <dgm:cxn modelId="{6491C072-BCB6-463E-91DA-3F3A8851D9C9}" srcId="{A981CA48-4F5E-4EF0-AC69-72E077881C51}" destId="{FF4AD5C8-8F45-4561-9814-571CC6917A39}" srcOrd="6" destOrd="0" parTransId="{663961F7-E64D-4123-A0DB-14466713572C}" sibTransId="{40BFCA0B-82C6-4330-8B9C-8E1FA4F5C204}"/>
    <dgm:cxn modelId="{CADDFF78-1729-4A98-8F9D-552C3C0EE953}" srcId="{A981CA48-4F5E-4EF0-AC69-72E077881C51}" destId="{FCC23FBA-F313-4FCF-B63A-0F1179E8C73D}" srcOrd="0" destOrd="0" parTransId="{1AFAB4AF-DF99-4AD5-90FE-72A2D72AACD9}" sibTransId="{7CE1A1E6-6574-4B40-8B13-CA85A6B29D29}"/>
    <dgm:cxn modelId="{6835F979-9902-41CE-B473-1829D5E87667}" type="presOf" srcId="{DDB92B6F-F022-434E-9ED6-EE814679B9A3}" destId="{CEAD28B2-C6C4-40A9-9E94-4A326CEB7A99}" srcOrd="1" destOrd="0" presId="urn:microsoft.com/office/officeart/2005/8/layout/bProcess3"/>
    <dgm:cxn modelId="{0D8EC77F-FAA7-46D3-A3B5-2F12638D5BE4}" type="presOf" srcId="{1388EC37-B9B0-4769-B116-B20866B31C8A}" destId="{FCB9CCBF-243D-4AAC-B25C-1DDB6A06C641}" srcOrd="0" destOrd="0" presId="urn:microsoft.com/office/officeart/2005/8/layout/bProcess3"/>
    <dgm:cxn modelId="{992B0C84-CAC7-4CC1-A66B-8BE1D5EE5BEF}" srcId="{A981CA48-4F5E-4EF0-AC69-72E077881C51}" destId="{EACC0B07-7E7B-49CE-9366-2DA1C5C3152B}" srcOrd="5" destOrd="0" parTransId="{C55831A1-4323-4F64-AE52-EC88510EA04C}" sibTransId="{F918E695-DDEF-4B0F-968C-408AACCD367A}"/>
    <dgm:cxn modelId="{47E7928F-E47E-41C3-BC41-B9B57DDE7508}" srcId="{A981CA48-4F5E-4EF0-AC69-72E077881C51}" destId="{3B15757F-28A6-47BD-BB33-32D6A94E9A7E}" srcOrd="3" destOrd="0" parTransId="{6A09009B-10C5-4056-93F4-6BDE9F9FF92B}" sibTransId="{1388EC37-B9B0-4769-B116-B20866B31C8A}"/>
    <dgm:cxn modelId="{31065A91-B8C3-45FE-BB8B-973C76775A76}" type="presOf" srcId="{DDB92B6F-F022-434E-9ED6-EE814679B9A3}" destId="{5B758CEB-5391-47B2-8F1C-7D7276540852}" srcOrd="0" destOrd="0" presId="urn:microsoft.com/office/officeart/2005/8/layout/bProcess3"/>
    <dgm:cxn modelId="{4D23FC93-CE7F-45A1-A96C-50C936F8F74F}" type="presOf" srcId="{FF4AD5C8-8F45-4561-9814-571CC6917A39}" destId="{4DAA84E1-893F-4B06-B16B-60EC55D6CD65}" srcOrd="0" destOrd="0" presId="urn:microsoft.com/office/officeart/2005/8/layout/bProcess3"/>
    <dgm:cxn modelId="{04F6FA9D-E699-4AFF-80BE-461F3FA3E74B}" type="presOf" srcId="{22EBA71A-4771-41AA-B8B7-F1CC239BF554}" destId="{DCAD91EE-D96B-47E0-8309-074955E2E841}" srcOrd="0" destOrd="0" presId="urn:microsoft.com/office/officeart/2005/8/layout/bProcess3"/>
    <dgm:cxn modelId="{DE92A9A5-ACC6-4A09-975F-7D2BD9275C77}" type="presOf" srcId="{3B15757F-28A6-47BD-BB33-32D6A94E9A7E}" destId="{82D47212-8007-41FE-BDCF-5B2E474F73E7}" srcOrd="0" destOrd="0" presId="urn:microsoft.com/office/officeart/2005/8/layout/bProcess3"/>
    <dgm:cxn modelId="{BDF993A6-8906-4DBC-BECF-0E4547A7DB7B}" type="presOf" srcId="{7CE1A1E6-6574-4B40-8B13-CA85A6B29D29}" destId="{72523C42-7A76-4B23-8C19-0215B3BFADF1}" srcOrd="0" destOrd="0" presId="urn:microsoft.com/office/officeart/2005/8/layout/bProcess3"/>
    <dgm:cxn modelId="{A5BEE9B5-8A9B-4926-AFE1-F0A09E1BCF1F}" srcId="{A981CA48-4F5E-4EF0-AC69-72E077881C51}" destId="{770B3452-9B5A-41DC-A21F-CAD94BA7E17B}" srcOrd="1" destOrd="0" parTransId="{9A0375E8-FEE9-47B7-B304-CF5A18524795}" sibTransId="{7E56EA05-1882-4CB9-8A8D-6A178641D391}"/>
    <dgm:cxn modelId="{0DA82CB8-8F93-4985-ACAD-29CB367C3F59}" srcId="{A981CA48-4F5E-4EF0-AC69-72E077881C51}" destId="{EEE75575-5E14-4577-804F-87BC76EB814D}" srcOrd="4" destOrd="0" parTransId="{D5BCA2EC-0609-49E6-A219-E8A2BE40D0D1}" sibTransId="{22EBA71A-4771-41AA-B8B7-F1CC239BF554}"/>
    <dgm:cxn modelId="{5CB01FC2-B5D7-487E-8C01-786DC159CCF7}" type="presOf" srcId="{EACC0B07-7E7B-49CE-9366-2DA1C5C3152B}" destId="{EA2C98BA-A99A-405A-A4FB-509916C8DD03}" srcOrd="0" destOrd="0" presId="urn:microsoft.com/office/officeart/2005/8/layout/bProcess3"/>
    <dgm:cxn modelId="{DB4BC2C4-DBDF-4EE4-A004-5BC472807289}" type="presOf" srcId="{1388EC37-B9B0-4769-B116-B20866B31C8A}" destId="{173A322F-BE93-4054-9405-AD75D797EFAE}" srcOrd="1" destOrd="0" presId="urn:microsoft.com/office/officeart/2005/8/layout/bProcess3"/>
    <dgm:cxn modelId="{85461DEB-AD74-4D63-8982-FA75D5956232}" type="presOf" srcId="{770B3452-9B5A-41DC-A21F-CAD94BA7E17B}" destId="{35EF62DA-151C-4A28-9960-BC7042CAD9BF}" srcOrd="0" destOrd="0" presId="urn:microsoft.com/office/officeart/2005/8/layout/bProcess3"/>
    <dgm:cxn modelId="{0BA13DED-8E9D-4965-BDD4-3628B2D3F21B}" type="presOf" srcId="{F918E695-DDEF-4B0F-968C-408AACCD367A}" destId="{06050BD2-10AD-404C-9FB0-F1A986543DF2}" srcOrd="1" destOrd="0" presId="urn:microsoft.com/office/officeart/2005/8/layout/bProcess3"/>
    <dgm:cxn modelId="{B60F10EF-1C39-4E9A-81E8-EE83B6523BD0}" type="presOf" srcId="{EEE75575-5E14-4577-804F-87BC76EB814D}" destId="{7D2AFB20-0956-4E02-8837-2B48A82D63C1}" srcOrd="0" destOrd="0" presId="urn:microsoft.com/office/officeart/2005/8/layout/bProcess3"/>
    <dgm:cxn modelId="{FFEB1DF1-1EBB-443B-97F0-7091FD9FE81B}" type="presOf" srcId="{7CE1A1E6-6574-4B40-8B13-CA85A6B29D29}" destId="{9C41ED44-8F23-45BC-898F-B64AC9F4CA82}" srcOrd="1" destOrd="0" presId="urn:microsoft.com/office/officeart/2005/8/layout/bProcess3"/>
    <dgm:cxn modelId="{47566AFB-70CF-4E2C-853D-09B8AB64FD2C}" type="presOf" srcId="{7E56EA05-1882-4CB9-8A8D-6A178641D391}" destId="{F1CC47EB-6C64-44EB-971D-350F62DB6AB1}" srcOrd="0" destOrd="0" presId="urn:microsoft.com/office/officeart/2005/8/layout/bProcess3"/>
    <dgm:cxn modelId="{1305155F-F9B3-4B26-A02C-09BAB90102DC}" type="presParOf" srcId="{B228CAE4-8C1A-4306-B13D-ACB27E75A8C2}" destId="{8E4BE9FB-1FE4-48C7-95ED-1B5796B1B879}" srcOrd="0" destOrd="0" presId="urn:microsoft.com/office/officeart/2005/8/layout/bProcess3"/>
    <dgm:cxn modelId="{49E98373-9416-4812-A3A0-F697CAF209E6}" type="presParOf" srcId="{B228CAE4-8C1A-4306-B13D-ACB27E75A8C2}" destId="{72523C42-7A76-4B23-8C19-0215B3BFADF1}" srcOrd="1" destOrd="0" presId="urn:microsoft.com/office/officeart/2005/8/layout/bProcess3"/>
    <dgm:cxn modelId="{925C6A5A-0954-464A-AAA6-570F562F994C}" type="presParOf" srcId="{72523C42-7A76-4B23-8C19-0215B3BFADF1}" destId="{9C41ED44-8F23-45BC-898F-B64AC9F4CA82}" srcOrd="0" destOrd="0" presId="urn:microsoft.com/office/officeart/2005/8/layout/bProcess3"/>
    <dgm:cxn modelId="{360D3D99-00C1-4B11-B62A-E5BDFEE918C5}" type="presParOf" srcId="{B228CAE4-8C1A-4306-B13D-ACB27E75A8C2}" destId="{35EF62DA-151C-4A28-9960-BC7042CAD9BF}" srcOrd="2" destOrd="0" presId="urn:microsoft.com/office/officeart/2005/8/layout/bProcess3"/>
    <dgm:cxn modelId="{5BCEF988-424A-49A0-8BB7-EA28936CEB01}" type="presParOf" srcId="{B228CAE4-8C1A-4306-B13D-ACB27E75A8C2}" destId="{F1CC47EB-6C64-44EB-971D-350F62DB6AB1}" srcOrd="3" destOrd="0" presId="urn:microsoft.com/office/officeart/2005/8/layout/bProcess3"/>
    <dgm:cxn modelId="{30EAAD96-B4B2-4E96-9FD5-1D622F4D7C39}" type="presParOf" srcId="{F1CC47EB-6C64-44EB-971D-350F62DB6AB1}" destId="{9792A81F-9135-4FD6-BA2E-8799C7A19148}" srcOrd="0" destOrd="0" presId="urn:microsoft.com/office/officeart/2005/8/layout/bProcess3"/>
    <dgm:cxn modelId="{0DC20A26-5D36-45DB-89D7-CA6CEA6FFE59}" type="presParOf" srcId="{B228CAE4-8C1A-4306-B13D-ACB27E75A8C2}" destId="{C79F10D1-3A8B-491E-A29A-A95AFE79DC96}" srcOrd="4" destOrd="0" presId="urn:microsoft.com/office/officeart/2005/8/layout/bProcess3"/>
    <dgm:cxn modelId="{6597FA06-E72A-4E03-90E5-A5863E7AB200}" type="presParOf" srcId="{B228CAE4-8C1A-4306-B13D-ACB27E75A8C2}" destId="{5B758CEB-5391-47B2-8F1C-7D7276540852}" srcOrd="5" destOrd="0" presId="urn:microsoft.com/office/officeart/2005/8/layout/bProcess3"/>
    <dgm:cxn modelId="{E60193A0-7D9C-4982-AC95-2537203BD26B}" type="presParOf" srcId="{5B758CEB-5391-47B2-8F1C-7D7276540852}" destId="{CEAD28B2-C6C4-40A9-9E94-4A326CEB7A99}" srcOrd="0" destOrd="0" presId="urn:microsoft.com/office/officeart/2005/8/layout/bProcess3"/>
    <dgm:cxn modelId="{D53999CE-CC28-4EFD-8970-C6A23148EEDB}" type="presParOf" srcId="{B228CAE4-8C1A-4306-B13D-ACB27E75A8C2}" destId="{82D47212-8007-41FE-BDCF-5B2E474F73E7}" srcOrd="6" destOrd="0" presId="urn:microsoft.com/office/officeart/2005/8/layout/bProcess3"/>
    <dgm:cxn modelId="{E5324C3A-8BF0-48CC-ADAE-212B028AE439}" type="presParOf" srcId="{B228CAE4-8C1A-4306-B13D-ACB27E75A8C2}" destId="{FCB9CCBF-243D-4AAC-B25C-1DDB6A06C641}" srcOrd="7" destOrd="0" presId="urn:microsoft.com/office/officeart/2005/8/layout/bProcess3"/>
    <dgm:cxn modelId="{8F423A73-FF2F-4AF6-8919-89CBBC030165}" type="presParOf" srcId="{FCB9CCBF-243D-4AAC-B25C-1DDB6A06C641}" destId="{173A322F-BE93-4054-9405-AD75D797EFAE}" srcOrd="0" destOrd="0" presId="urn:microsoft.com/office/officeart/2005/8/layout/bProcess3"/>
    <dgm:cxn modelId="{2C71983A-162C-4200-BFBF-F1C9919DDB92}" type="presParOf" srcId="{B228CAE4-8C1A-4306-B13D-ACB27E75A8C2}" destId="{7D2AFB20-0956-4E02-8837-2B48A82D63C1}" srcOrd="8" destOrd="0" presId="urn:microsoft.com/office/officeart/2005/8/layout/bProcess3"/>
    <dgm:cxn modelId="{CC5A17EC-0921-43FD-838E-C9C195734FB1}" type="presParOf" srcId="{B228CAE4-8C1A-4306-B13D-ACB27E75A8C2}" destId="{DCAD91EE-D96B-47E0-8309-074955E2E841}" srcOrd="9" destOrd="0" presId="urn:microsoft.com/office/officeart/2005/8/layout/bProcess3"/>
    <dgm:cxn modelId="{58DF16D2-F42C-4FEA-A7EE-E921D53667B4}" type="presParOf" srcId="{DCAD91EE-D96B-47E0-8309-074955E2E841}" destId="{EE0674CB-3680-400F-91D1-7C3DDF1ED480}" srcOrd="0" destOrd="0" presId="urn:microsoft.com/office/officeart/2005/8/layout/bProcess3"/>
    <dgm:cxn modelId="{D3753AF9-91E6-48D2-A1AA-A80AB2C87B58}" type="presParOf" srcId="{B228CAE4-8C1A-4306-B13D-ACB27E75A8C2}" destId="{EA2C98BA-A99A-405A-A4FB-509916C8DD03}" srcOrd="10" destOrd="0" presId="urn:microsoft.com/office/officeart/2005/8/layout/bProcess3"/>
    <dgm:cxn modelId="{6DC364D3-4938-4D7F-BA9A-67C1EE295246}" type="presParOf" srcId="{B228CAE4-8C1A-4306-B13D-ACB27E75A8C2}" destId="{BD318547-5A94-4093-8F43-CDD5BECC1462}" srcOrd="11" destOrd="0" presId="urn:microsoft.com/office/officeart/2005/8/layout/bProcess3"/>
    <dgm:cxn modelId="{FEE26C9F-FC09-457A-9995-FF5D307CE763}" type="presParOf" srcId="{BD318547-5A94-4093-8F43-CDD5BECC1462}" destId="{06050BD2-10AD-404C-9FB0-F1A986543DF2}" srcOrd="0" destOrd="0" presId="urn:microsoft.com/office/officeart/2005/8/layout/bProcess3"/>
    <dgm:cxn modelId="{FCD4B4A9-0E5C-4274-9797-BD9185942539}" type="presParOf" srcId="{B228CAE4-8C1A-4306-B13D-ACB27E75A8C2}" destId="{4DAA84E1-893F-4B06-B16B-60EC55D6CD65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2B6A9-3011-4CB7-89E5-639FB05714F8}">
      <dsp:nvSpPr>
        <dsp:cNvPr id="0" name=""/>
        <dsp:cNvSpPr/>
      </dsp:nvSpPr>
      <dsp:spPr>
        <a:xfrm>
          <a:off x="2661794" y="1602"/>
          <a:ext cx="1302184" cy="13021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Mental Health Care Plan </a:t>
          </a:r>
          <a:endParaRPr lang="en-AU" sz="1300" kern="1200" dirty="0"/>
        </a:p>
      </dsp:txBody>
      <dsp:txXfrm>
        <a:off x="2852494" y="192302"/>
        <a:ext cx="920784" cy="920784"/>
      </dsp:txXfrm>
    </dsp:sp>
    <dsp:sp modelId="{B860E703-7E8F-4724-811F-1552C9193F1E}">
      <dsp:nvSpPr>
        <dsp:cNvPr id="0" name=""/>
        <dsp:cNvSpPr/>
      </dsp:nvSpPr>
      <dsp:spPr>
        <a:xfrm rot="2160000">
          <a:off x="3922769" y="1001726"/>
          <a:ext cx="345938" cy="439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100" kern="1200"/>
        </a:p>
      </dsp:txBody>
      <dsp:txXfrm>
        <a:off x="3932679" y="1059123"/>
        <a:ext cx="242157" cy="263693"/>
      </dsp:txXfrm>
    </dsp:sp>
    <dsp:sp modelId="{28D56F0B-6E38-4F53-B382-34615C9BF42A}">
      <dsp:nvSpPr>
        <dsp:cNvPr id="0" name=""/>
        <dsp:cNvSpPr/>
      </dsp:nvSpPr>
      <dsp:spPr>
        <a:xfrm>
          <a:off x="4243340" y="1150663"/>
          <a:ext cx="1302184" cy="1302184"/>
        </a:xfrm>
        <a:prstGeom prst="ellipse">
          <a:avLst/>
        </a:prstGeom>
        <a:solidFill>
          <a:schemeClr val="accent2">
            <a:hueOff val="3000018"/>
            <a:satOff val="3846"/>
            <a:lumOff val="10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Referral for session with Psychology</a:t>
          </a:r>
          <a:endParaRPr lang="en-AU" sz="1300" kern="1200" dirty="0"/>
        </a:p>
      </dsp:txBody>
      <dsp:txXfrm>
        <a:off x="4434040" y="1341363"/>
        <a:ext cx="920784" cy="920784"/>
      </dsp:txXfrm>
    </dsp:sp>
    <dsp:sp modelId="{A86AC996-42A7-45A8-B257-51C3D51A59ED}">
      <dsp:nvSpPr>
        <dsp:cNvPr id="0" name=""/>
        <dsp:cNvSpPr/>
      </dsp:nvSpPr>
      <dsp:spPr>
        <a:xfrm rot="6480000">
          <a:off x="4422440" y="2502309"/>
          <a:ext cx="345938" cy="439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000018"/>
            <a:satOff val="3846"/>
            <a:lumOff val="102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100" kern="1200"/>
        </a:p>
      </dsp:txBody>
      <dsp:txXfrm rot="10800000">
        <a:off x="4490366" y="2540855"/>
        <a:ext cx="242157" cy="263693"/>
      </dsp:txXfrm>
    </dsp:sp>
    <dsp:sp modelId="{780DCA1B-7455-48B1-B8CB-760A444B3392}">
      <dsp:nvSpPr>
        <dsp:cNvPr id="0" name=""/>
        <dsp:cNvSpPr/>
      </dsp:nvSpPr>
      <dsp:spPr>
        <a:xfrm>
          <a:off x="3639243" y="3009881"/>
          <a:ext cx="1302184" cy="1302184"/>
        </a:xfrm>
        <a:prstGeom prst="ellipse">
          <a:avLst/>
        </a:prstGeom>
        <a:solidFill>
          <a:schemeClr val="accent2">
            <a:hueOff val="6000036"/>
            <a:satOff val="7693"/>
            <a:lumOff val="20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Mental Health Care Plan Review</a:t>
          </a:r>
          <a:endParaRPr lang="en-AU" sz="1300" kern="1200" dirty="0"/>
        </a:p>
      </dsp:txBody>
      <dsp:txXfrm>
        <a:off x="3829943" y="3200581"/>
        <a:ext cx="920784" cy="920784"/>
      </dsp:txXfrm>
    </dsp:sp>
    <dsp:sp modelId="{DE123F4C-5FC6-49CE-8B44-7FA00CE49DE1}">
      <dsp:nvSpPr>
        <dsp:cNvPr id="0" name=""/>
        <dsp:cNvSpPr/>
      </dsp:nvSpPr>
      <dsp:spPr>
        <a:xfrm rot="10800000">
          <a:off x="3149708" y="3441230"/>
          <a:ext cx="345938" cy="439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000036"/>
            <a:satOff val="7693"/>
            <a:lumOff val="205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100" kern="1200"/>
        </a:p>
      </dsp:txBody>
      <dsp:txXfrm rot="10800000">
        <a:off x="3253489" y="3529127"/>
        <a:ext cx="242157" cy="263693"/>
      </dsp:txXfrm>
    </dsp:sp>
    <dsp:sp modelId="{0EE3FAF2-844A-4407-83B0-4C4BC7EED68C}">
      <dsp:nvSpPr>
        <dsp:cNvPr id="0" name=""/>
        <dsp:cNvSpPr/>
      </dsp:nvSpPr>
      <dsp:spPr>
        <a:xfrm>
          <a:off x="1684345" y="3009881"/>
          <a:ext cx="1302184" cy="1302184"/>
        </a:xfrm>
        <a:prstGeom prst="ellipse">
          <a:avLst/>
        </a:prstGeom>
        <a:solidFill>
          <a:schemeClr val="accent2">
            <a:hueOff val="9000053"/>
            <a:satOff val="11539"/>
            <a:lumOff val="308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Additional sessions with Psychology</a:t>
          </a:r>
          <a:endParaRPr lang="en-AU" sz="1300" kern="1200" dirty="0"/>
        </a:p>
      </dsp:txBody>
      <dsp:txXfrm>
        <a:off x="1875045" y="3200581"/>
        <a:ext cx="920784" cy="920784"/>
      </dsp:txXfrm>
    </dsp:sp>
    <dsp:sp modelId="{BE3EBF8C-D352-4AF2-B567-4002377D4DFD}">
      <dsp:nvSpPr>
        <dsp:cNvPr id="0" name=""/>
        <dsp:cNvSpPr/>
      </dsp:nvSpPr>
      <dsp:spPr>
        <a:xfrm rot="15120000">
          <a:off x="1863445" y="2520932"/>
          <a:ext cx="345938" cy="439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000053"/>
            <a:satOff val="11539"/>
            <a:lumOff val="308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100" kern="1200"/>
        </a:p>
      </dsp:txBody>
      <dsp:txXfrm rot="10800000">
        <a:off x="1931371" y="2658180"/>
        <a:ext cx="242157" cy="263693"/>
      </dsp:txXfrm>
    </dsp:sp>
    <dsp:sp modelId="{13867F90-9013-4C5E-822A-98366E5BAF12}">
      <dsp:nvSpPr>
        <dsp:cNvPr id="0" name=""/>
        <dsp:cNvSpPr/>
      </dsp:nvSpPr>
      <dsp:spPr>
        <a:xfrm>
          <a:off x="1080248" y="1150663"/>
          <a:ext cx="1302184" cy="1302184"/>
        </a:xfrm>
        <a:prstGeom prst="ellipse">
          <a:avLst/>
        </a:prstGeom>
        <a:solidFill>
          <a:schemeClr val="accent2">
            <a:hueOff val="12000071"/>
            <a:satOff val="15385"/>
            <a:lumOff val="4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Group therapy/ DBT </a:t>
          </a:r>
          <a:endParaRPr lang="en-AU" sz="1300" kern="1200" dirty="0"/>
        </a:p>
      </dsp:txBody>
      <dsp:txXfrm>
        <a:off x="1270948" y="1341363"/>
        <a:ext cx="920784" cy="920784"/>
      </dsp:txXfrm>
    </dsp:sp>
    <dsp:sp modelId="{08F607E0-2C52-4A79-8720-C4DF98FD451F}">
      <dsp:nvSpPr>
        <dsp:cNvPr id="0" name=""/>
        <dsp:cNvSpPr/>
      </dsp:nvSpPr>
      <dsp:spPr>
        <a:xfrm rot="19440000">
          <a:off x="2341224" y="1013236"/>
          <a:ext cx="345938" cy="439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2000071"/>
            <a:satOff val="15385"/>
            <a:lumOff val="4117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100" kern="1200"/>
        </a:p>
      </dsp:txBody>
      <dsp:txXfrm>
        <a:off x="2351134" y="1131633"/>
        <a:ext cx="242157" cy="263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B2A46-0290-4D32-B7A0-2A16E8D69507}">
      <dsp:nvSpPr>
        <dsp:cNvPr id="0" name=""/>
        <dsp:cNvSpPr/>
      </dsp:nvSpPr>
      <dsp:spPr>
        <a:xfrm>
          <a:off x="1962730" y="1280097"/>
          <a:ext cx="4208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820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2161855" y="1323560"/>
        <a:ext cx="22571" cy="4514"/>
      </dsp:txXfrm>
    </dsp:sp>
    <dsp:sp modelId="{EA895890-D113-4800-917B-907471820942}">
      <dsp:nvSpPr>
        <dsp:cNvPr id="0" name=""/>
        <dsp:cNvSpPr/>
      </dsp:nvSpPr>
      <dsp:spPr>
        <a:xfrm>
          <a:off x="1832" y="737008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Aboriginal Health check with AHP &amp; GP</a:t>
          </a:r>
          <a:endParaRPr lang="en-AU" sz="1700" kern="1200" dirty="0"/>
        </a:p>
      </dsp:txBody>
      <dsp:txXfrm>
        <a:off x="1832" y="737008"/>
        <a:ext cx="1962698" cy="1177619"/>
      </dsp:txXfrm>
    </dsp:sp>
    <dsp:sp modelId="{A0DC897A-9D90-4C18-AD1A-3A59BAC2B3EC}">
      <dsp:nvSpPr>
        <dsp:cNvPr id="0" name=""/>
        <dsp:cNvSpPr/>
      </dsp:nvSpPr>
      <dsp:spPr>
        <a:xfrm>
          <a:off x="4376849" y="1280097"/>
          <a:ext cx="4069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690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16467"/>
              <a:satOff val="-331"/>
              <a:lumOff val="413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4569364" y="1323560"/>
        <a:ext cx="21875" cy="4514"/>
      </dsp:txXfrm>
    </dsp:sp>
    <dsp:sp modelId="{937A93C5-70F7-4704-87E7-60BE97CCBA03}">
      <dsp:nvSpPr>
        <dsp:cNvPr id="0" name=""/>
        <dsp:cNvSpPr/>
      </dsp:nvSpPr>
      <dsp:spPr>
        <a:xfrm>
          <a:off x="2415951" y="737008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13726"/>
                <a:satOff val="-147"/>
                <a:lumOff val="3902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3726"/>
                <a:satOff val="-147"/>
                <a:lumOff val="3902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3726"/>
                <a:satOff val="-147"/>
                <a:lumOff val="3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ENT Referral</a:t>
          </a:r>
          <a:endParaRPr lang="en-AU" sz="1700" kern="1200" dirty="0"/>
        </a:p>
      </dsp:txBody>
      <dsp:txXfrm>
        <a:off x="2415951" y="737008"/>
        <a:ext cx="1962698" cy="1177619"/>
      </dsp:txXfrm>
    </dsp:sp>
    <dsp:sp modelId="{AC953952-6F69-47DE-AF8F-D713F7352F8C}">
      <dsp:nvSpPr>
        <dsp:cNvPr id="0" name=""/>
        <dsp:cNvSpPr/>
      </dsp:nvSpPr>
      <dsp:spPr>
        <a:xfrm>
          <a:off x="6777053" y="1280097"/>
          <a:ext cx="4347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4736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32934"/>
              <a:satOff val="-662"/>
              <a:lumOff val="82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6982787" y="1323560"/>
        <a:ext cx="23266" cy="4514"/>
      </dsp:txXfrm>
    </dsp:sp>
    <dsp:sp modelId="{39869145-E0F5-4D9C-A4D7-F0C602A8459B}">
      <dsp:nvSpPr>
        <dsp:cNvPr id="0" name=""/>
        <dsp:cNvSpPr/>
      </dsp:nvSpPr>
      <dsp:spPr>
        <a:xfrm>
          <a:off x="4816154" y="737008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27451"/>
                <a:satOff val="-294"/>
                <a:lumOff val="7805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7451"/>
                <a:satOff val="-294"/>
                <a:lumOff val="7805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7451"/>
                <a:satOff val="-294"/>
                <a:lumOff val="78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Consult with ENT specialist at Tharawal AMS </a:t>
          </a:r>
          <a:endParaRPr lang="en-AU" sz="1700" kern="1200" dirty="0"/>
        </a:p>
      </dsp:txBody>
      <dsp:txXfrm>
        <a:off x="4816154" y="737008"/>
        <a:ext cx="1962698" cy="1177619"/>
      </dsp:txXfrm>
    </dsp:sp>
    <dsp:sp modelId="{73423416-5210-4413-AC8E-88EF4D7FBFE1}">
      <dsp:nvSpPr>
        <dsp:cNvPr id="0" name=""/>
        <dsp:cNvSpPr/>
      </dsp:nvSpPr>
      <dsp:spPr>
        <a:xfrm>
          <a:off x="983181" y="1912827"/>
          <a:ext cx="7242357" cy="420820"/>
        </a:xfrm>
        <a:custGeom>
          <a:avLst/>
          <a:gdLst/>
          <a:ahLst/>
          <a:cxnLst/>
          <a:rect l="0" t="0" r="0" b="0"/>
          <a:pathLst>
            <a:path>
              <a:moveTo>
                <a:pt x="7242357" y="0"/>
              </a:moveTo>
              <a:lnTo>
                <a:pt x="7242357" y="227510"/>
              </a:lnTo>
              <a:lnTo>
                <a:pt x="0" y="227510"/>
              </a:lnTo>
              <a:lnTo>
                <a:pt x="0" y="4208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49401"/>
              <a:satOff val="-994"/>
              <a:lumOff val="1240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4422949" y="2120980"/>
        <a:ext cx="362820" cy="4514"/>
      </dsp:txXfrm>
    </dsp:sp>
    <dsp:sp modelId="{A32197A4-E204-4DEC-9F2C-135A2A8737A3}">
      <dsp:nvSpPr>
        <dsp:cNvPr id="0" name=""/>
        <dsp:cNvSpPr/>
      </dsp:nvSpPr>
      <dsp:spPr>
        <a:xfrm>
          <a:off x="7244189" y="737008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41177"/>
                <a:satOff val="-442"/>
                <a:lumOff val="11707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41177"/>
                <a:satOff val="-442"/>
                <a:lumOff val="11707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41177"/>
                <a:satOff val="-442"/>
                <a:lumOff val="117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Hospital Admission Paperwork completed</a:t>
          </a:r>
          <a:endParaRPr lang="en-AU" sz="1700" kern="1200" dirty="0"/>
        </a:p>
      </dsp:txBody>
      <dsp:txXfrm>
        <a:off x="7244189" y="737008"/>
        <a:ext cx="1962698" cy="1177619"/>
      </dsp:txXfrm>
    </dsp:sp>
    <dsp:sp modelId="{9257A29A-3833-474A-820C-4F9DCB23C128}">
      <dsp:nvSpPr>
        <dsp:cNvPr id="0" name=""/>
        <dsp:cNvSpPr/>
      </dsp:nvSpPr>
      <dsp:spPr>
        <a:xfrm>
          <a:off x="1962730" y="2909137"/>
          <a:ext cx="4208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820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65867"/>
              <a:satOff val="-1325"/>
              <a:lumOff val="1654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2161855" y="2952600"/>
        <a:ext cx="22571" cy="4514"/>
      </dsp:txXfrm>
    </dsp:sp>
    <dsp:sp modelId="{402DACB5-37AD-42B8-AB7C-B62A398D1657}">
      <dsp:nvSpPr>
        <dsp:cNvPr id="0" name=""/>
        <dsp:cNvSpPr/>
      </dsp:nvSpPr>
      <dsp:spPr>
        <a:xfrm>
          <a:off x="1832" y="2366047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54902"/>
                <a:satOff val="-589"/>
                <a:lumOff val="15609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54902"/>
                <a:satOff val="-589"/>
                <a:lumOff val="15609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54902"/>
                <a:satOff val="-589"/>
                <a:lumOff val="156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ENT Surgery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Performed</a:t>
          </a:r>
        </a:p>
      </dsp:txBody>
      <dsp:txXfrm>
        <a:off x="1832" y="2366047"/>
        <a:ext cx="1962698" cy="1177619"/>
      </dsp:txXfrm>
    </dsp:sp>
    <dsp:sp modelId="{81378AE7-23F9-4AE9-978E-E7F88C7ACBAC}">
      <dsp:nvSpPr>
        <dsp:cNvPr id="0" name=""/>
        <dsp:cNvSpPr/>
      </dsp:nvSpPr>
      <dsp:spPr>
        <a:xfrm>
          <a:off x="4376849" y="2909137"/>
          <a:ext cx="4208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0820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82334"/>
              <a:satOff val="-1656"/>
              <a:lumOff val="206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4575974" y="2952600"/>
        <a:ext cx="22571" cy="4514"/>
      </dsp:txXfrm>
    </dsp:sp>
    <dsp:sp modelId="{3975C794-FB9D-4524-B42E-B63F74617E7E}">
      <dsp:nvSpPr>
        <dsp:cNvPr id="0" name=""/>
        <dsp:cNvSpPr/>
      </dsp:nvSpPr>
      <dsp:spPr>
        <a:xfrm>
          <a:off x="2415951" y="2366047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68628"/>
                <a:satOff val="-736"/>
                <a:lumOff val="19512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68628"/>
                <a:satOff val="-736"/>
                <a:lumOff val="19512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68628"/>
                <a:satOff val="-736"/>
                <a:lumOff val="195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Post-Op ENT consult at AMS</a:t>
          </a:r>
          <a:endParaRPr lang="en-AU" sz="1700" kern="1200" dirty="0"/>
        </a:p>
      </dsp:txBody>
      <dsp:txXfrm>
        <a:off x="2415951" y="2366047"/>
        <a:ext cx="1962698" cy="1177619"/>
      </dsp:txXfrm>
    </dsp:sp>
    <dsp:sp modelId="{6A5E1E21-8D1F-4B52-AC4A-0FFBC8262482}">
      <dsp:nvSpPr>
        <dsp:cNvPr id="0" name=""/>
        <dsp:cNvSpPr/>
      </dsp:nvSpPr>
      <dsp:spPr>
        <a:xfrm>
          <a:off x="4830070" y="2366047"/>
          <a:ext cx="1962698" cy="1177619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82354"/>
                <a:satOff val="-883"/>
                <a:lumOff val="23414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82354"/>
                <a:satOff val="-883"/>
                <a:lumOff val="23414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82354"/>
                <a:satOff val="-883"/>
                <a:lumOff val="234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Follow-up testing coordinated by AHP</a:t>
          </a:r>
          <a:endParaRPr lang="en-AU" sz="1700" kern="1200" dirty="0"/>
        </a:p>
      </dsp:txBody>
      <dsp:txXfrm>
        <a:off x="4830070" y="2366047"/>
        <a:ext cx="1962698" cy="11776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23C42-7A76-4B23-8C19-0215B3BFADF1}">
      <dsp:nvSpPr>
        <dsp:cNvPr id="0" name=""/>
        <dsp:cNvSpPr/>
      </dsp:nvSpPr>
      <dsp:spPr>
        <a:xfrm>
          <a:off x="1964741" y="1116651"/>
          <a:ext cx="4212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282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2164085" y="1160112"/>
        <a:ext cx="22594" cy="4518"/>
      </dsp:txXfrm>
    </dsp:sp>
    <dsp:sp modelId="{8E4BE9FB-1FE4-48C7-95ED-1B5796B1B879}">
      <dsp:nvSpPr>
        <dsp:cNvPr id="0" name=""/>
        <dsp:cNvSpPr/>
      </dsp:nvSpPr>
      <dsp:spPr>
        <a:xfrm>
          <a:off x="1834" y="572959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Aboriginal Health check with AHP &amp; GP</a:t>
          </a:r>
          <a:endParaRPr lang="en-AU" sz="1700" kern="1200" dirty="0"/>
        </a:p>
      </dsp:txBody>
      <dsp:txXfrm>
        <a:off x="1834" y="572959"/>
        <a:ext cx="1964707" cy="1178824"/>
      </dsp:txXfrm>
    </dsp:sp>
    <dsp:sp modelId="{F1CC47EB-6C64-44EB-971D-350F62DB6AB1}">
      <dsp:nvSpPr>
        <dsp:cNvPr id="0" name=""/>
        <dsp:cNvSpPr/>
      </dsp:nvSpPr>
      <dsp:spPr>
        <a:xfrm>
          <a:off x="4381331" y="1116651"/>
          <a:ext cx="4212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282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16467"/>
              <a:satOff val="-331"/>
              <a:lumOff val="413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4580675" y="1160112"/>
        <a:ext cx="22594" cy="4518"/>
      </dsp:txXfrm>
    </dsp:sp>
    <dsp:sp modelId="{35EF62DA-151C-4A28-9960-BC7042CAD9BF}">
      <dsp:nvSpPr>
        <dsp:cNvPr id="0" name=""/>
        <dsp:cNvSpPr/>
      </dsp:nvSpPr>
      <dsp:spPr>
        <a:xfrm>
          <a:off x="2418424" y="572959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13726"/>
                <a:satOff val="-147"/>
                <a:lumOff val="3902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3726"/>
                <a:satOff val="-147"/>
                <a:lumOff val="3902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3726"/>
                <a:satOff val="-147"/>
                <a:lumOff val="3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Cardiology Referral</a:t>
          </a:r>
          <a:endParaRPr lang="en-AU" sz="1700" kern="1200" dirty="0"/>
        </a:p>
      </dsp:txBody>
      <dsp:txXfrm>
        <a:off x="2418424" y="572959"/>
        <a:ext cx="1964707" cy="1178824"/>
      </dsp:txXfrm>
    </dsp:sp>
    <dsp:sp modelId="{5B758CEB-5391-47B2-8F1C-7D7276540852}">
      <dsp:nvSpPr>
        <dsp:cNvPr id="0" name=""/>
        <dsp:cNvSpPr/>
      </dsp:nvSpPr>
      <dsp:spPr>
        <a:xfrm>
          <a:off x="6797921" y="1116651"/>
          <a:ext cx="4212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282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32934"/>
              <a:satOff val="-662"/>
              <a:lumOff val="82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6997266" y="1160112"/>
        <a:ext cx="22594" cy="4518"/>
      </dsp:txXfrm>
    </dsp:sp>
    <dsp:sp modelId="{C79F10D1-3A8B-491E-A29A-A95AFE79DC96}">
      <dsp:nvSpPr>
        <dsp:cNvPr id="0" name=""/>
        <dsp:cNvSpPr/>
      </dsp:nvSpPr>
      <dsp:spPr>
        <a:xfrm>
          <a:off x="4835014" y="572959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27451"/>
                <a:satOff val="-294"/>
                <a:lumOff val="7805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7451"/>
                <a:satOff val="-294"/>
                <a:lumOff val="7805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7451"/>
                <a:satOff val="-294"/>
                <a:lumOff val="78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ECG completed by AHP on day of consult</a:t>
          </a:r>
          <a:endParaRPr lang="en-AU" sz="1700" kern="1200" dirty="0"/>
        </a:p>
      </dsp:txBody>
      <dsp:txXfrm>
        <a:off x="4835014" y="572959"/>
        <a:ext cx="1964707" cy="1178824"/>
      </dsp:txXfrm>
    </dsp:sp>
    <dsp:sp modelId="{FCB9CCBF-243D-4AAC-B25C-1DDB6A06C641}">
      <dsp:nvSpPr>
        <dsp:cNvPr id="0" name=""/>
        <dsp:cNvSpPr/>
      </dsp:nvSpPr>
      <dsp:spPr>
        <a:xfrm>
          <a:off x="984187" y="1749983"/>
          <a:ext cx="7249770" cy="421282"/>
        </a:xfrm>
        <a:custGeom>
          <a:avLst/>
          <a:gdLst/>
          <a:ahLst/>
          <a:cxnLst/>
          <a:rect l="0" t="0" r="0" b="0"/>
          <a:pathLst>
            <a:path>
              <a:moveTo>
                <a:pt x="7249770" y="0"/>
              </a:moveTo>
              <a:lnTo>
                <a:pt x="7249770" y="227741"/>
              </a:lnTo>
              <a:lnTo>
                <a:pt x="0" y="227741"/>
              </a:lnTo>
              <a:lnTo>
                <a:pt x="0" y="421282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49401"/>
              <a:satOff val="-994"/>
              <a:lumOff val="1240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4427477" y="1958365"/>
        <a:ext cx="363191" cy="4518"/>
      </dsp:txXfrm>
    </dsp:sp>
    <dsp:sp modelId="{82D47212-8007-41FE-BDCF-5B2E474F73E7}">
      <dsp:nvSpPr>
        <dsp:cNvPr id="0" name=""/>
        <dsp:cNvSpPr/>
      </dsp:nvSpPr>
      <dsp:spPr>
        <a:xfrm>
          <a:off x="7251604" y="572959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41177"/>
                <a:satOff val="-442"/>
                <a:lumOff val="11707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41177"/>
                <a:satOff val="-442"/>
                <a:lumOff val="11707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41177"/>
                <a:satOff val="-442"/>
                <a:lumOff val="117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Consult with Cardiologist at AMS</a:t>
          </a:r>
          <a:endParaRPr lang="en-AU" sz="1700" kern="1200" dirty="0"/>
        </a:p>
      </dsp:txBody>
      <dsp:txXfrm>
        <a:off x="7251604" y="572959"/>
        <a:ext cx="1964707" cy="1178824"/>
      </dsp:txXfrm>
    </dsp:sp>
    <dsp:sp modelId="{DCAD91EE-D96B-47E0-8309-074955E2E841}">
      <dsp:nvSpPr>
        <dsp:cNvPr id="0" name=""/>
        <dsp:cNvSpPr/>
      </dsp:nvSpPr>
      <dsp:spPr>
        <a:xfrm>
          <a:off x="1964741" y="2747358"/>
          <a:ext cx="4212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282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65867"/>
              <a:satOff val="-1325"/>
              <a:lumOff val="1654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2164085" y="2790819"/>
        <a:ext cx="22594" cy="4518"/>
      </dsp:txXfrm>
    </dsp:sp>
    <dsp:sp modelId="{7D2AFB20-0956-4E02-8837-2B48A82D63C1}">
      <dsp:nvSpPr>
        <dsp:cNvPr id="0" name=""/>
        <dsp:cNvSpPr/>
      </dsp:nvSpPr>
      <dsp:spPr>
        <a:xfrm>
          <a:off x="1834" y="2203666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54902"/>
                <a:satOff val="-589"/>
                <a:lumOff val="15609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54902"/>
                <a:satOff val="-589"/>
                <a:lumOff val="15609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54902"/>
                <a:satOff val="-589"/>
                <a:lumOff val="156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Echocardiograph at AMS</a:t>
          </a:r>
          <a:endParaRPr lang="en-AU" sz="1700" kern="1200" dirty="0"/>
        </a:p>
      </dsp:txBody>
      <dsp:txXfrm>
        <a:off x="1834" y="2203666"/>
        <a:ext cx="1964707" cy="1178824"/>
      </dsp:txXfrm>
    </dsp:sp>
    <dsp:sp modelId="{BD318547-5A94-4093-8F43-CDD5BECC1462}">
      <dsp:nvSpPr>
        <dsp:cNvPr id="0" name=""/>
        <dsp:cNvSpPr/>
      </dsp:nvSpPr>
      <dsp:spPr>
        <a:xfrm>
          <a:off x="4381331" y="2747358"/>
          <a:ext cx="4212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1282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82334"/>
              <a:satOff val="-1656"/>
              <a:lumOff val="206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/>
        </a:p>
      </dsp:txBody>
      <dsp:txXfrm>
        <a:off x="4580675" y="2790819"/>
        <a:ext cx="22594" cy="4518"/>
      </dsp:txXfrm>
    </dsp:sp>
    <dsp:sp modelId="{EA2C98BA-A99A-405A-A4FB-509916C8DD03}">
      <dsp:nvSpPr>
        <dsp:cNvPr id="0" name=""/>
        <dsp:cNvSpPr/>
      </dsp:nvSpPr>
      <dsp:spPr>
        <a:xfrm>
          <a:off x="2418424" y="2203666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68628"/>
                <a:satOff val="-736"/>
                <a:lumOff val="19512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68628"/>
                <a:satOff val="-736"/>
                <a:lumOff val="19512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68628"/>
                <a:satOff val="-736"/>
                <a:lumOff val="195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Stress Echocardiogram at AMS</a:t>
          </a:r>
          <a:endParaRPr lang="en-AU" sz="1700" kern="1200" dirty="0"/>
        </a:p>
      </dsp:txBody>
      <dsp:txXfrm>
        <a:off x="2418424" y="2203666"/>
        <a:ext cx="1964707" cy="1178824"/>
      </dsp:txXfrm>
    </dsp:sp>
    <dsp:sp modelId="{4DAA84E1-893F-4B06-B16B-60EC55D6CD65}">
      <dsp:nvSpPr>
        <dsp:cNvPr id="0" name=""/>
        <dsp:cNvSpPr/>
      </dsp:nvSpPr>
      <dsp:spPr>
        <a:xfrm>
          <a:off x="4835014" y="2203666"/>
          <a:ext cx="1964707" cy="117882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82354"/>
                <a:satOff val="-883"/>
                <a:lumOff val="23414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82354"/>
                <a:satOff val="-883"/>
                <a:lumOff val="23414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82354"/>
                <a:satOff val="-883"/>
                <a:lumOff val="234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Consult with Cardiologist</a:t>
          </a:r>
          <a:endParaRPr lang="en-AU" sz="1700" kern="1200" dirty="0"/>
        </a:p>
      </dsp:txBody>
      <dsp:txXfrm>
        <a:off x="4835014" y="2203666"/>
        <a:ext cx="1964707" cy="1178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7309" y="685800"/>
            <a:ext cx="6084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4793" y="992767"/>
            <a:ext cx="113385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4782" y="3778833"/>
            <a:ext cx="113385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4782" y="1474833"/>
            <a:ext cx="113385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4782" y="4202967"/>
            <a:ext cx="113385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4782" y="2867800"/>
            <a:ext cx="113385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782" y="593367"/>
            <a:ext cx="113385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782" y="1536633"/>
            <a:ext cx="113385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4782" y="593367"/>
            <a:ext cx="113385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4782" y="1536633"/>
            <a:ext cx="5322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30517" y="1536633"/>
            <a:ext cx="5322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4782" y="593367"/>
            <a:ext cx="113385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4782" y="740800"/>
            <a:ext cx="37365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4782" y="1852800"/>
            <a:ext cx="37365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2380" y="600200"/>
            <a:ext cx="8473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84000" y="-167"/>
            <a:ext cx="608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3303" y="1644233"/>
            <a:ext cx="53829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3303" y="3737433"/>
            <a:ext cx="53829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73035" y="965433"/>
            <a:ext cx="5106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782" y="5640767"/>
            <a:ext cx="79827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782" y="593367"/>
            <a:ext cx="11338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782" y="1536633"/>
            <a:ext cx="11338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74373" y="6217622"/>
            <a:ext cx="730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wsphn.com.au/news/tharawal-flu-vaccination-clinic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wsphn.com.au/news/fibroscan-gives-patients-clearer-picture-of-health-of-liver-2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swsphn.com.au/news/eois-sought-for-practices-to-provide-opioid-dependence-treatmen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647750" y="-719775"/>
            <a:ext cx="3273000" cy="31506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00" y="193150"/>
            <a:ext cx="2377801" cy="1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uilding with a red and yellow roof&#10;&#10;AI-generated content may be incorrect.">
            <a:extLst>
              <a:ext uri="{FF2B5EF4-FFF2-40B4-BE49-F238E27FC236}">
                <a16:creationId xmlns:a16="http://schemas.microsoft.com/office/drawing/2014/main" id="{7EFDFF06-6378-F07A-992B-6B8E78641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629" y="1812023"/>
            <a:ext cx="8820076" cy="2615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C58A4C-FFD8-C1A6-403E-D99522E77093}"/>
              </a:ext>
            </a:extLst>
          </p:cNvPr>
          <p:cNvSpPr txBox="1"/>
          <p:nvPr/>
        </p:nvSpPr>
        <p:spPr>
          <a:xfrm>
            <a:off x="2527201" y="4722610"/>
            <a:ext cx="8122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Tharawal Aboriginal Medical Service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A772C-4113-5218-636C-7688CD4F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44" y="1420965"/>
            <a:ext cx="11338500" cy="1122300"/>
          </a:xfrm>
        </p:spPr>
        <p:txBody>
          <a:bodyPr/>
          <a:lstStyle/>
          <a:p>
            <a:r>
              <a:rPr lang="en-US" dirty="0"/>
              <a:t>Furry Friends &amp; Flu Fighters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FD7554-732A-7BDB-5928-EEBEE4AF6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18" y="2430588"/>
            <a:ext cx="4507584" cy="30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9B02A-9438-E068-8815-E5CAF6C5E10D}"/>
              </a:ext>
            </a:extLst>
          </p:cNvPr>
          <p:cNvSpPr txBox="1"/>
          <p:nvPr/>
        </p:nvSpPr>
        <p:spPr>
          <a:xfrm>
            <a:off x="3444689" y="5437035"/>
            <a:ext cx="527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https://swsphn.com.au/news/tharawal-flu-vaccination-clinics/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CAE4-F71A-3486-60F5-7A6783792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37" y="1027425"/>
            <a:ext cx="11338500" cy="1122300"/>
          </a:xfrm>
        </p:spPr>
        <p:txBody>
          <a:bodyPr/>
          <a:lstStyle/>
          <a:p>
            <a:r>
              <a:rPr lang="en-US" dirty="0" err="1"/>
              <a:t>Fibroscan</a:t>
            </a:r>
            <a:r>
              <a:rPr lang="en-US" dirty="0"/>
              <a:t> Clinic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CF169D-DA03-911B-9E3C-349702CC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66" y="1949787"/>
            <a:ext cx="5131242" cy="34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C0DA36EB-78CC-F3D7-7F6A-0E17B08CF8A3}"/>
              </a:ext>
            </a:extLst>
          </p:cNvPr>
          <p:cNvSpPr txBox="1"/>
          <p:nvPr/>
        </p:nvSpPr>
        <p:spPr>
          <a:xfrm>
            <a:off x="2604304" y="5567423"/>
            <a:ext cx="758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https://swsphn.com.au/news/fibroscan-gives-patients-clearer-picture-of-health-of-liver-2/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7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6D2A-BF26-F8C8-8E1D-098C0FE0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44" y="1675608"/>
            <a:ext cx="11338500" cy="1122300"/>
          </a:xfrm>
        </p:spPr>
        <p:txBody>
          <a:bodyPr>
            <a:normAutofit fontScale="90000"/>
          </a:bodyPr>
          <a:lstStyle/>
          <a:p>
            <a:r>
              <a:rPr lang="en-AU" dirty="0"/>
              <a:t>Opioid Dependence Treatment (ODT)</a:t>
            </a:r>
            <a:br>
              <a:rPr lang="en-AU" dirty="0"/>
            </a:br>
            <a:r>
              <a:rPr lang="en-AU" dirty="0"/>
              <a:t>Training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134D7-F920-A601-4F96-A97D6FE05F24}"/>
              </a:ext>
            </a:extLst>
          </p:cNvPr>
          <p:cNvSpPr txBox="1"/>
          <p:nvPr/>
        </p:nvSpPr>
        <p:spPr>
          <a:xfrm>
            <a:off x="2314936" y="5289631"/>
            <a:ext cx="8148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https://swsphn.com.au/news/eois-sought-for-practices-to-provide-opioid-dependence-treatment/</a:t>
            </a:r>
            <a:endParaRPr lang="en-US" dirty="0"/>
          </a:p>
        </p:txBody>
      </p:sp>
      <p:pic>
        <p:nvPicPr>
          <p:cNvPr id="6" name="Picture 5" descr="A group of words in a field&#10;&#10;AI-generated content may be incorrect.">
            <a:extLst>
              <a:ext uri="{FF2B5EF4-FFF2-40B4-BE49-F238E27FC236}">
                <a16:creationId xmlns:a16="http://schemas.microsoft.com/office/drawing/2014/main" id="{9FB20F09-D366-A7C1-8CE5-AD8E49DEC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225" r="1624" b="15931"/>
          <a:stretch>
            <a:fillRect/>
          </a:stretch>
        </p:blipFill>
        <p:spPr>
          <a:xfrm>
            <a:off x="3944870" y="3061788"/>
            <a:ext cx="4527617" cy="19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8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4BD6-4C8B-BC97-B7C0-2D28C2A2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586" y="1029573"/>
            <a:ext cx="3881901" cy="1122300"/>
          </a:xfrm>
        </p:spPr>
        <p:txBody>
          <a:bodyPr>
            <a:normAutofit/>
          </a:bodyPr>
          <a:lstStyle/>
          <a:p>
            <a:r>
              <a:rPr lang="en-US" sz="2800" dirty="0"/>
              <a:t>Partnership/Funding</a:t>
            </a:r>
            <a:endParaRPr lang="en-A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AA0FE-B17E-0E82-BFF6-C4DC0F832CE0}"/>
              </a:ext>
            </a:extLst>
          </p:cNvPr>
          <p:cNvSpPr txBox="1"/>
          <p:nvPr/>
        </p:nvSpPr>
        <p:spPr>
          <a:xfrm>
            <a:off x="690780" y="2046705"/>
            <a:ext cx="6024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Rural Doctors Network (RDN)</a:t>
            </a:r>
          </a:p>
          <a:p>
            <a:endParaRPr lang="en-US" sz="2000" dirty="0"/>
          </a:p>
          <a:p>
            <a:r>
              <a:rPr lang="en-US" sz="2000" dirty="0"/>
              <a:t>Southwest Sydney Local Health District (SWSLHD)</a:t>
            </a:r>
          </a:p>
          <a:p>
            <a:endParaRPr lang="en-US" sz="2000" dirty="0"/>
          </a:p>
          <a:p>
            <a:r>
              <a:rPr lang="en-US" sz="2000" dirty="0"/>
              <a:t>PHN South-Western Sydney</a:t>
            </a:r>
          </a:p>
          <a:p>
            <a:endParaRPr lang="en-US" sz="2000" dirty="0"/>
          </a:p>
          <a:p>
            <a:r>
              <a:rPr lang="en-US" sz="2000" dirty="0"/>
              <a:t>Medicare Benefit Schedule (MBS)   </a:t>
            </a:r>
          </a:p>
          <a:p>
            <a:endParaRPr lang="en-US" sz="2000" dirty="0"/>
          </a:p>
          <a:p>
            <a:r>
              <a:rPr lang="en-US" sz="2000" dirty="0"/>
              <a:t>Aboriginal Chronic Care Program (ACCP)</a:t>
            </a:r>
            <a:endParaRPr lang="en-AU" sz="2000" dirty="0"/>
          </a:p>
          <a:p>
            <a:endParaRPr lang="en-US" sz="2000" dirty="0"/>
          </a:p>
          <a:p>
            <a:r>
              <a:rPr lang="en-US" sz="2000" dirty="0"/>
              <a:t>NACCHO </a:t>
            </a:r>
          </a:p>
          <a:p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B6A6C-1C24-0924-307F-E6F396F1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691" y="2151873"/>
            <a:ext cx="1152381" cy="961905"/>
          </a:xfrm>
          <a:prstGeom prst="rect">
            <a:avLst/>
          </a:prstGeom>
        </p:spPr>
      </p:pic>
      <p:pic>
        <p:nvPicPr>
          <p:cNvPr id="1026" name="Picture 2" descr="SWSLHD logo lock up -01 - Health Beyond ...">
            <a:extLst>
              <a:ext uri="{FF2B5EF4-FFF2-40B4-BE49-F238E27FC236}">
                <a16:creationId xmlns:a16="http://schemas.microsoft.com/office/drawing/2014/main" id="{63DD20AA-63AC-59B6-AEF7-CC7721C3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37" y="3310808"/>
            <a:ext cx="3505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uth Western Sydney PHN">
            <a:extLst>
              <a:ext uri="{FF2B5EF4-FFF2-40B4-BE49-F238E27FC236}">
                <a16:creationId xmlns:a16="http://schemas.microsoft.com/office/drawing/2014/main" id="{B5298C3E-A85D-B27D-87E1-82DB5E8B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187" y="4431254"/>
            <a:ext cx="1426769" cy="14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76A4-E5F4-2A2A-5707-CFFC708DB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30751" r="-2327" b="25135"/>
          <a:stretch/>
        </p:blipFill>
        <p:spPr>
          <a:xfrm>
            <a:off x="8990966" y="2309838"/>
            <a:ext cx="2486442" cy="8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5F92-96BE-678D-DACA-88E49B17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91" y="1273763"/>
            <a:ext cx="4534290" cy="648398"/>
          </a:xfrm>
        </p:spPr>
        <p:txBody>
          <a:bodyPr>
            <a:noAutofit/>
          </a:bodyPr>
          <a:lstStyle/>
          <a:p>
            <a:r>
              <a:rPr lang="en-US" sz="2400" dirty="0"/>
              <a:t>Patient Journey </a:t>
            </a:r>
            <a:br>
              <a:rPr lang="en-US" sz="2400" dirty="0"/>
            </a:br>
            <a:r>
              <a:rPr lang="en-US" sz="2400" dirty="0"/>
              <a:t>Ears, Nose and Throat Pathway</a:t>
            </a:r>
            <a:endParaRPr lang="en-AU" sz="24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B861734-C3FB-B8B0-71BC-39239CD3B1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156490"/>
              </p:ext>
            </p:extLst>
          </p:nvPr>
        </p:nvGraphicFramePr>
        <p:xfrm>
          <a:off x="1479734" y="1464458"/>
          <a:ext cx="9208720" cy="428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609C8C-9614-2323-6EAB-B957487F5FFC}"/>
              </a:ext>
            </a:extLst>
          </p:cNvPr>
          <p:cNvSpPr txBox="1"/>
          <p:nvPr/>
        </p:nvSpPr>
        <p:spPr>
          <a:xfrm>
            <a:off x="2053637" y="5343989"/>
            <a:ext cx="8060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step in the ENT process is coordinated and monitored by our Aboriginal Health Practitioner.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2259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12BF-1224-5DC1-F566-286E51846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282" y="1362074"/>
            <a:ext cx="3880993" cy="703975"/>
          </a:xfrm>
        </p:spPr>
        <p:txBody>
          <a:bodyPr>
            <a:normAutofit fontScale="90000"/>
          </a:bodyPr>
          <a:lstStyle/>
          <a:p>
            <a:r>
              <a:rPr lang="en-US" dirty="0"/>
              <a:t>Cardiac Clinic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C6986-675B-5FD8-44BC-F8ACB8FE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105" y="2333625"/>
            <a:ext cx="2940011" cy="3224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719C8E-6F17-A0CC-96F0-DAB50484ABA3}"/>
              </a:ext>
            </a:extLst>
          </p:cNvPr>
          <p:cNvSpPr txBox="1"/>
          <p:nvPr/>
        </p:nvSpPr>
        <p:spPr>
          <a:xfrm>
            <a:off x="1323072" y="2774508"/>
            <a:ext cx="560501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Cardiology Specialist Clinic- Fortnightly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ECG before all Cardiology appointments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Echocardiograph (Heart Ultrasound)- Monthly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Stress Echocardiograph (treadmill + Heart Ultrasound)- Monthly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5877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5128-1383-8022-710F-A5796B09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513" y="1331232"/>
            <a:ext cx="3617950" cy="561200"/>
          </a:xfrm>
        </p:spPr>
        <p:txBody>
          <a:bodyPr>
            <a:noAutofit/>
          </a:bodyPr>
          <a:lstStyle/>
          <a:p>
            <a:r>
              <a:rPr lang="en-US" sz="2800" dirty="0"/>
              <a:t>Cardiology Pathway</a:t>
            </a:r>
            <a:br>
              <a:rPr lang="en-US" sz="2800" dirty="0"/>
            </a:br>
            <a:r>
              <a:rPr lang="en-US" sz="2800" dirty="0"/>
              <a:t>Patient Journey </a:t>
            </a:r>
            <a:endParaRPr lang="en-AU" sz="28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7C003F2-00A5-070A-FCD2-7269849465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0742980"/>
              </p:ext>
            </p:extLst>
          </p:nvPr>
        </p:nvGraphicFramePr>
        <p:xfrm>
          <a:off x="1475021" y="1706252"/>
          <a:ext cx="9218146" cy="395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875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5D88-5DD3-7327-133E-F1D99A74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820" y="1285090"/>
            <a:ext cx="3137183" cy="1138592"/>
          </a:xfrm>
        </p:spPr>
        <p:txBody>
          <a:bodyPr>
            <a:normAutofit/>
          </a:bodyPr>
          <a:lstStyle/>
          <a:p>
            <a:r>
              <a:rPr lang="en-US" sz="3200" dirty="0"/>
              <a:t>Thank-you</a:t>
            </a:r>
            <a:endParaRPr lang="en-AU" sz="3200" dirty="0"/>
          </a:p>
        </p:txBody>
      </p:sp>
      <p:pic>
        <p:nvPicPr>
          <p:cNvPr id="4" name="Picture 3" descr="A heart with a stethoscope around it&#10;&#10;AI-generated content may be incorrect.">
            <a:extLst>
              <a:ext uri="{FF2B5EF4-FFF2-40B4-BE49-F238E27FC236}">
                <a16:creationId xmlns:a16="http://schemas.microsoft.com/office/drawing/2014/main" id="{4D8EBE42-0C2D-9FCA-67B5-0EF7A3A8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32" y="2214253"/>
            <a:ext cx="1593258" cy="1624499"/>
          </a:xfrm>
          <a:prstGeom prst="rect">
            <a:avLst/>
          </a:prstGeom>
        </p:spPr>
      </p:pic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F222E161-BB74-EC30-04D1-155494B0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618" y="4442621"/>
            <a:ext cx="1229684" cy="1425881"/>
          </a:xfrm>
          <a:prstGeom prst="rect">
            <a:avLst/>
          </a:prstGeom>
        </p:spPr>
      </p:pic>
      <p:pic>
        <p:nvPicPr>
          <p:cNvPr id="8" name="Picture 7" descr="A group of birds with a snake in the middle&#10;&#10;AI-generated content may be incorrect.">
            <a:extLst>
              <a:ext uri="{FF2B5EF4-FFF2-40B4-BE49-F238E27FC236}">
                <a16:creationId xmlns:a16="http://schemas.microsoft.com/office/drawing/2014/main" id="{45708C5B-671F-D1D8-98F4-A080F8BEE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603" y="3159298"/>
            <a:ext cx="2781408" cy="2110139"/>
          </a:xfrm>
          <a:prstGeom prst="rect">
            <a:avLst/>
          </a:prstGeom>
        </p:spPr>
      </p:pic>
      <p:pic>
        <p:nvPicPr>
          <p:cNvPr id="10" name="Picture 9" descr="A hands shaking with a circular design&#10;&#10;AI-generated content may be incorrect.">
            <a:extLst>
              <a:ext uri="{FF2B5EF4-FFF2-40B4-BE49-F238E27FC236}">
                <a16:creationId xmlns:a16="http://schemas.microsoft.com/office/drawing/2014/main" id="{2C59C0CD-8FBE-D891-1998-060999C40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049" y="2690415"/>
            <a:ext cx="1228750" cy="1228750"/>
          </a:xfrm>
          <a:prstGeom prst="rect">
            <a:avLst/>
          </a:prstGeom>
        </p:spPr>
      </p:pic>
      <p:pic>
        <p:nvPicPr>
          <p:cNvPr id="12" name="Picture 11" descr="A heart with dots and text&#10;&#10;AI-generated content may be incorrect.">
            <a:extLst>
              <a:ext uri="{FF2B5EF4-FFF2-40B4-BE49-F238E27FC236}">
                <a16:creationId xmlns:a16="http://schemas.microsoft.com/office/drawing/2014/main" id="{0174938C-90B2-2A28-F1B2-81B913C52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628" y="2423682"/>
            <a:ext cx="1335984" cy="1321040"/>
          </a:xfrm>
          <a:prstGeom prst="rect">
            <a:avLst/>
          </a:prstGeom>
        </p:spPr>
      </p:pic>
      <p:pic>
        <p:nvPicPr>
          <p:cNvPr id="14" name="Picture 13" descr="A logo with a circle and text&#10;&#10;AI-generated content may be incorrect.">
            <a:extLst>
              <a:ext uri="{FF2B5EF4-FFF2-40B4-BE49-F238E27FC236}">
                <a16:creationId xmlns:a16="http://schemas.microsoft.com/office/drawing/2014/main" id="{B2DD5504-5A1C-3A13-DBC8-305ABE00D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0833" y="4559935"/>
            <a:ext cx="1348589" cy="1477538"/>
          </a:xfrm>
          <a:prstGeom prst="rect">
            <a:avLst/>
          </a:prstGeom>
        </p:spPr>
      </p:pic>
      <p:pic>
        <p:nvPicPr>
          <p:cNvPr id="16" name="Picture 15" descr="A hand with a heart and a person's head&#10;&#10;AI-generated content may be incorrect.">
            <a:extLst>
              <a:ext uri="{FF2B5EF4-FFF2-40B4-BE49-F238E27FC236}">
                <a16:creationId xmlns:a16="http://schemas.microsoft.com/office/drawing/2014/main" id="{C8DD9672-7FC6-0CD8-7F27-4ED23335D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898" y="2254554"/>
            <a:ext cx="1228750" cy="1543898"/>
          </a:xfrm>
          <a:prstGeom prst="rect">
            <a:avLst/>
          </a:prstGeom>
        </p:spPr>
      </p:pic>
      <p:pic>
        <p:nvPicPr>
          <p:cNvPr id="20" name="Picture 19" descr="A logo with text on it&#10;&#10;AI-generated content may be incorrect.">
            <a:extLst>
              <a:ext uri="{FF2B5EF4-FFF2-40B4-BE49-F238E27FC236}">
                <a16:creationId xmlns:a16="http://schemas.microsoft.com/office/drawing/2014/main" id="{37DB9481-1B76-B60B-1975-95D05FA14E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54" y="4640020"/>
            <a:ext cx="1335984" cy="1468967"/>
          </a:xfrm>
          <a:prstGeom prst="rect">
            <a:avLst/>
          </a:prstGeom>
        </p:spPr>
      </p:pic>
      <p:pic>
        <p:nvPicPr>
          <p:cNvPr id="22" name="Picture 21" descr="A logo of a group of people&#10;&#10;AI-generated content may be incorrect.">
            <a:extLst>
              <a:ext uri="{FF2B5EF4-FFF2-40B4-BE49-F238E27FC236}">
                <a16:creationId xmlns:a16="http://schemas.microsoft.com/office/drawing/2014/main" id="{46E9EA24-619B-0595-37CC-58CFA90E9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5934" y="2571660"/>
            <a:ext cx="1228751" cy="1387569"/>
          </a:xfrm>
          <a:prstGeom prst="rect">
            <a:avLst/>
          </a:prstGeom>
        </p:spPr>
      </p:pic>
      <p:pic>
        <p:nvPicPr>
          <p:cNvPr id="24" name="Picture 23" descr="A logo with text on it&#10;&#10;AI-generated content may be incorrect.">
            <a:extLst>
              <a:ext uri="{FF2B5EF4-FFF2-40B4-BE49-F238E27FC236}">
                <a16:creationId xmlns:a16="http://schemas.microsoft.com/office/drawing/2014/main" id="{CF56FD43-7A8D-1C40-230E-40049FA34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3797" y="4322853"/>
            <a:ext cx="1371833" cy="1446530"/>
          </a:xfrm>
          <a:prstGeom prst="rect">
            <a:avLst/>
          </a:prstGeom>
        </p:spPr>
      </p:pic>
      <p:pic>
        <p:nvPicPr>
          <p:cNvPr id="26" name="Picture 25" descr="A cartoon tooth with a hat&#10;&#10;AI-generated content may be incorrect.">
            <a:extLst>
              <a:ext uri="{FF2B5EF4-FFF2-40B4-BE49-F238E27FC236}">
                <a16:creationId xmlns:a16="http://schemas.microsoft.com/office/drawing/2014/main" id="{1F6308F3-1487-9947-9636-F2388B7D5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0632" y="2398683"/>
            <a:ext cx="1189204" cy="1512838"/>
          </a:xfrm>
          <a:prstGeom prst="rect">
            <a:avLst/>
          </a:prstGeom>
        </p:spPr>
      </p:pic>
      <p:pic>
        <p:nvPicPr>
          <p:cNvPr id="28" name="Picture 27" descr="A butterfly with a yellow circle&#10;&#10;AI-generated content may be incorrect.">
            <a:extLst>
              <a:ext uri="{FF2B5EF4-FFF2-40B4-BE49-F238E27FC236}">
                <a16:creationId xmlns:a16="http://schemas.microsoft.com/office/drawing/2014/main" id="{7E67580C-741D-C350-050F-8C06503BA7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6590" y="4351557"/>
            <a:ext cx="1435376" cy="1608011"/>
          </a:xfrm>
          <a:prstGeom prst="rect">
            <a:avLst/>
          </a:prstGeom>
        </p:spPr>
      </p:pic>
      <p:pic>
        <p:nvPicPr>
          <p:cNvPr id="30" name="Picture 29" descr="A logo with a group of people and a sun&#10;&#10;AI-generated content may be incorrect.">
            <a:extLst>
              <a:ext uri="{FF2B5EF4-FFF2-40B4-BE49-F238E27FC236}">
                <a16:creationId xmlns:a16="http://schemas.microsoft.com/office/drawing/2014/main" id="{CB81D947-038A-3533-500D-F5292C7A18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5364" y="4512654"/>
            <a:ext cx="1451435" cy="111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colorful flags&#10;&#10;AI-generated content may be incorrect.">
            <a:extLst>
              <a:ext uri="{FF2B5EF4-FFF2-40B4-BE49-F238E27FC236}">
                <a16:creationId xmlns:a16="http://schemas.microsoft.com/office/drawing/2014/main" id="{8446B5E4-9E10-43B1-5F02-87B4FC81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425" y="1824230"/>
            <a:ext cx="3634612" cy="3913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EC76E-35B4-016A-5245-A48B083D9548}"/>
              </a:ext>
            </a:extLst>
          </p:cNvPr>
          <p:cNvSpPr txBox="1"/>
          <p:nvPr/>
        </p:nvSpPr>
        <p:spPr>
          <a:xfrm>
            <a:off x="3391651" y="1367208"/>
            <a:ext cx="467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Tharawal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63A24-0004-CB17-7A2A-C771362F0917}"/>
              </a:ext>
            </a:extLst>
          </p:cNvPr>
          <p:cNvSpPr txBox="1"/>
          <p:nvPr/>
        </p:nvSpPr>
        <p:spPr>
          <a:xfrm>
            <a:off x="422031" y="1951983"/>
            <a:ext cx="687910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000" dirty="0"/>
              <a:t>Medical Services</a:t>
            </a:r>
          </a:p>
          <a:p>
            <a:pPr algn="ctr">
              <a:lnSpc>
                <a:spcPct val="150000"/>
              </a:lnSpc>
            </a:pPr>
            <a:r>
              <a:rPr lang="en-AU" sz="2000" dirty="0"/>
              <a:t>Dental Clinic</a:t>
            </a:r>
          </a:p>
          <a:p>
            <a:pPr algn="ctr">
              <a:lnSpc>
                <a:spcPct val="150000"/>
              </a:lnSpc>
            </a:pPr>
            <a:r>
              <a:rPr lang="en-AU" sz="2000" dirty="0" err="1"/>
              <a:t>Bullabulla</a:t>
            </a:r>
            <a:r>
              <a:rPr lang="en-AU" sz="2000" dirty="0"/>
              <a:t>- Maternal &amp; Child Health team</a:t>
            </a:r>
          </a:p>
          <a:p>
            <a:pPr algn="ctr">
              <a:lnSpc>
                <a:spcPct val="150000"/>
              </a:lnSpc>
            </a:pPr>
            <a:r>
              <a:rPr lang="en-AU" sz="2000" dirty="0"/>
              <a:t>Social and Emotional Wellbeing </a:t>
            </a:r>
          </a:p>
          <a:p>
            <a:pPr algn="ctr">
              <a:lnSpc>
                <a:spcPct val="150000"/>
              </a:lnSpc>
            </a:pPr>
            <a:r>
              <a:rPr lang="en-AU" sz="2000" dirty="0"/>
              <a:t>Housing </a:t>
            </a:r>
          </a:p>
          <a:p>
            <a:pPr algn="ctr">
              <a:lnSpc>
                <a:spcPct val="150000"/>
              </a:lnSpc>
            </a:pPr>
            <a:r>
              <a:rPr lang="en-AU" sz="2000" dirty="0"/>
              <a:t>Aboriginal Family Preservation</a:t>
            </a:r>
          </a:p>
          <a:p>
            <a:pPr algn="ctr">
              <a:lnSpc>
                <a:spcPct val="150000"/>
              </a:lnSpc>
            </a:pPr>
            <a:r>
              <a:rPr lang="en-AU" sz="2000" dirty="0" err="1"/>
              <a:t>Oorunga</a:t>
            </a:r>
            <a:r>
              <a:rPr lang="en-AU" sz="2000" dirty="0"/>
              <a:t> </a:t>
            </a:r>
            <a:r>
              <a:rPr lang="en-AU" sz="2000" dirty="0" err="1"/>
              <a:t>Wandarrah</a:t>
            </a:r>
            <a:r>
              <a:rPr lang="en-AU" sz="2000" dirty="0"/>
              <a:t> MACS Centre</a:t>
            </a:r>
          </a:p>
          <a:p>
            <a:pPr algn="ctr">
              <a:lnSpc>
                <a:spcPct val="150000"/>
              </a:lnSpc>
            </a:pPr>
            <a:r>
              <a:rPr lang="en-AU" sz="2000" dirty="0" err="1"/>
              <a:t>Waranwarin</a:t>
            </a:r>
            <a:r>
              <a:rPr lang="en-AU" sz="2000" dirty="0"/>
              <a:t> Early Learning Centre</a:t>
            </a:r>
          </a:p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423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EC0CB4-EF82-9AA9-D7BB-2A217B8BCA8D}"/>
              </a:ext>
            </a:extLst>
          </p:cNvPr>
          <p:cNvSpPr txBox="1"/>
          <p:nvPr/>
        </p:nvSpPr>
        <p:spPr>
          <a:xfrm>
            <a:off x="2967526" y="2426210"/>
            <a:ext cx="5542844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Weekly Clinic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Child Health Nurse and GP joint consultation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Child Immunisations and Catch-up schedules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Aboriginal Health Check completed 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Development checks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11EEE-C8BC-465E-F95D-79D1FFB2F88D}"/>
              </a:ext>
            </a:extLst>
          </p:cNvPr>
          <p:cNvSpPr txBox="1"/>
          <p:nvPr/>
        </p:nvSpPr>
        <p:spPr>
          <a:xfrm>
            <a:off x="3664985" y="1333417"/>
            <a:ext cx="4147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/>
              <a:t>Child Health Check Clinics</a:t>
            </a:r>
          </a:p>
        </p:txBody>
      </p:sp>
      <p:pic>
        <p:nvPicPr>
          <p:cNvPr id="8" name="Picture 7" descr="A butterfly on a circle&#10;&#10;AI-generated content may be incorrect.">
            <a:extLst>
              <a:ext uri="{FF2B5EF4-FFF2-40B4-BE49-F238E27FC236}">
                <a16:creationId xmlns:a16="http://schemas.microsoft.com/office/drawing/2014/main" id="{A917B413-36D5-D19D-DCFD-7157A2C38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6" y="2312043"/>
            <a:ext cx="2552700" cy="2743200"/>
          </a:xfrm>
          <a:prstGeom prst="rect">
            <a:avLst/>
          </a:prstGeom>
        </p:spPr>
      </p:pic>
      <p:pic>
        <p:nvPicPr>
          <p:cNvPr id="10" name="Picture 9" descr="A baby being held by a person&#10;&#10;AI-generated content may be incorrect.">
            <a:extLst>
              <a:ext uri="{FF2B5EF4-FFF2-40B4-BE49-F238E27FC236}">
                <a16:creationId xmlns:a16="http://schemas.microsoft.com/office/drawing/2014/main" id="{2E0BDA71-7777-4AE7-B967-3706E78E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385" y="2069051"/>
            <a:ext cx="2919977" cy="1533569"/>
          </a:xfrm>
          <a:prstGeom prst="rect">
            <a:avLst/>
          </a:prstGeom>
        </p:spPr>
      </p:pic>
      <p:pic>
        <p:nvPicPr>
          <p:cNvPr id="12" name="Picture 11" descr="A person sitting next to a person wearing a hat&#10;&#10;AI-generated content may be incorrect.">
            <a:extLst>
              <a:ext uri="{FF2B5EF4-FFF2-40B4-BE49-F238E27FC236}">
                <a16:creationId xmlns:a16="http://schemas.microsoft.com/office/drawing/2014/main" id="{CB2C34FF-FB7B-FC5B-3E5C-2B28A33A0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370" y="4055119"/>
            <a:ext cx="3365572" cy="17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3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4CE4EB-B450-992C-E682-78487D36A85C}"/>
              </a:ext>
            </a:extLst>
          </p:cNvPr>
          <p:cNvSpPr txBox="1"/>
          <p:nvPr/>
        </p:nvSpPr>
        <p:spPr>
          <a:xfrm>
            <a:off x="3761629" y="1429687"/>
            <a:ext cx="514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Chronic Disease Clinic</a:t>
            </a:r>
          </a:p>
        </p:txBody>
      </p:sp>
      <p:pic>
        <p:nvPicPr>
          <p:cNvPr id="4" name="Picture 3" descr="A close-up of a passport&#10;&#10;AI-generated content may be incorrect.">
            <a:extLst>
              <a:ext uri="{FF2B5EF4-FFF2-40B4-BE49-F238E27FC236}">
                <a16:creationId xmlns:a16="http://schemas.microsoft.com/office/drawing/2014/main" id="{0A17A1BB-822C-DFB5-2B33-8F9645221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50" y="2003170"/>
            <a:ext cx="1755477" cy="2441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-up of a list&#10;&#10;AI-generated content may be incorrect.">
            <a:extLst>
              <a:ext uri="{FF2B5EF4-FFF2-40B4-BE49-F238E27FC236}">
                <a16:creationId xmlns:a16="http://schemas.microsoft.com/office/drawing/2014/main" id="{397DEA66-9F10-BA7A-805E-AD08FDDB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91" y="3521654"/>
            <a:ext cx="3686497" cy="2581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2131BE-5154-5323-74E4-10704B47FD46}"/>
              </a:ext>
            </a:extLst>
          </p:cNvPr>
          <p:cNvSpPr txBox="1"/>
          <p:nvPr/>
        </p:nvSpPr>
        <p:spPr>
          <a:xfrm>
            <a:off x="5410986" y="2762054"/>
            <a:ext cx="6004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Weekly clinics- Alternating between Diabetes education &amp; Chronic disease care plans.</a:t>
            </a:r>
          </a:p>
          <a:p>
            <a:pPr algn="ctr"/>
            <a:endParaRPr lang="en-US" sz="18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Incentives when Chronic Disease care plans &amp; reviews are completed.</a:t>
            </a:r>
          </a:p>
          <a:p>
            <a:pPr algn="ctr"/>
            <a:endParaRPr lang="en-US" sz="18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Currently Implementing our new Chronic Care Passports.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88291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4EC6-2522-7E28-6A5A-DDB4E49A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958" y="1359511"/>
            <a:ext cx="4779386" cy="94063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Mental Health Care Plan Clinics</a:t>
            </a:r>
            <a:endParaRPr lang="en-A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F1C0C-3A2E-4B38-D4B8-651DD927C45C}"/>
              </a:ext>
            </a:extLst>
          </p:cNvPr>
          <p:cNvSpPr txBox="1"/>
          <p:nvPr/>
        </p:nvSpPr>
        <p:spPr>
          <a:xfrm>
            <a:off x="556181" y="2404822"/>
            <a:ext cx="4939645" cy="3093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Weekly GP Clinics located in our SEWB Building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Mental Health Care Plans and Reviews.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Increased engagement in completing the Mental Health Care Plan.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Creates a comfortable environment having MHCP completed in the same department as all our Mental Health Services.</a:t>
            </a:r>
            <a:endParaRPr lang="en-AU" sz="16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7CB91C-21CD-5500-1FEB-BC3341572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875465"/>
              </p:ext>
            </p:extLst>
          </p:nvPr>
        </p:nvGraphicFramePr>
        <p:xfrm>
          <a:off x="5817608" y="1725104"/>
          <a:ext cx="6625774" cy="4313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62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D1BF-8BCE-A423-BD7E-4651CB1C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052" y="1142694"/>
            <a:ext cx="2875173" cy="799227"/>
          </a:xfrm>
        </p:spPr>
        <p:txBody>
          <a:bodyPr/>
          <a:lstStyle/>
          <a:p>
            <a:r>
              <a:rPr lang="en-US" sz="3200" dirty="0"/>
              <a:t>Incentives</a:t>
            </a:r>
            <a:r>
              <a:rPr lang="en-US" dirty="0"/>
              <a:t> </a:t>
            </a:r>
            <a:endParaRPr lang="en-AU" dirty="0"/>
          </a:p>
        </p:txBody>
      </p:sp>
      <p:pic>
        <p:nvPicPr>
          <p:cNvPr id="11" name="Picture 10" descr="A pair of socks with a logo on them&#10;&#10;AI-generated content may be incorrect.">
            <a:extLst>
              <a:ext uri="{FF2B5EF4-FFF2-40B4-BE49-F238E27FC236}">
                <a16:creationId xmlns:a16="http://schemas.microsoft.com/office/drawing/2014/main" id="{158AF5A7-777C-FF62-9D72-85CE5A7B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393" y="3429000"/>
            <a:ext cx="1565103" cy="208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air of shorts with a design on it&#10;&#10;AI-generated content may be incorrect.">
            <a:extLst>
              <a:ext uri="{FF2B5EF4-FFF2-40B4-BE49-F238E27FC236}">
                <a16:creationId xmlns:a16="http://schemas.microsoft.com/office/drawing/2014/main" id="{F8707BAA-0196-819B-7427-1FEB52CC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6698" y="1572609"/>
            <a:ext cx="2478506" cy="287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basketball jersey with a design on it&#10;&#10;AI-generated content may be incorrect.">
            <a:extLst>
              <a:ext uri="{FF2B5EF4-FFF2-40B4-BE49-F238E27FC236}">
                <a16:creationId xmlns:a16="http://schemas.microsoft.com/office/drawing/2014/main" id="{9AD46E72-B06D-3789-3A51-25DF1A37A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978" y="2094737"/>
            <a:ext cx="2137846" cy="300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blue and purple sports jersey&#10;&#10;AI-generated content may be incorrect.">
            <a:extLst>
              <a:ext uri="{FF2B5EF4-FFF2-40B4-BE49-F238E27FC236}">
                <a16:creationId xmlns:a16="http://schemas.microsoft.com/office/drawing/2014/main" id="{A68D7980-A076-4530-830D-CCC88197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759" y="2094737"/>
            <a:ext cx="3301634" cy="313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ruit &amp; veg boxes — Torello Farm">
            <a:extLst>
              <a:ext uri="{FF2B5EF4-FFF2-40B4-BE49-F238E27FC236}">
                <a16:creationId xmlns:a16="http://schemas.microsoft.com/office/drawing/2014/main" id="{325640AD-2973-A29B-1099-F3B726077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0967" y="3700215"/>
            <a:ext cx="169545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4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88BD-DD8C-4F2E-550C-45AEC5278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419" y="1472634"/>
            <a:ext cx="5116812" cy="912348"/>
          </a:xfrm>
        </p:spPr>
        <p:txBody>
          <a:bodyPr>
            <a:noAutofit/>
          </a:bodyPr>
          <a:lstStyle/>
          <a:p>
            <a:r>
              <a:rPr lang="en-US" sz="2800" dirty="0"/>
              <a:t>Aboriginal Health Practitioners </a:t>
            </a:r>
            <a:endParaRPr lang="en-A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16526-3D32-FAF3-ED2F-2C2AAC351925}"/>
              </a:ext>
            </a:extLst>
          </p:cNvPr>
          <p:cNvSpPr txBox="1"/>
          <p:nvPr/>
        </p:nvSpPr>
        <p:spPr>
          <a:xfrm>
            <a:off x="5241304" y="2477467"/>
            <a:ext cx="495111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 Aboriginal Health Practitioners who completed the qualifications in 2024 and are now registered with AHPRA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currently have 4 more staff enrolled to become AHP:</a:t>
            </a:r>
          </a:p>
          <a:p>
            <a:pPr lvl="2"/>
            <a:r>
              <a:rPr lang="en-US" sz="1600" dirty="0"/>
              <a:t>	-1 Aboriginal Health Practitioner Trainee </a:t>
            </a:r>
          </a:p>
          <a:p>
            <a:r>
              <a:rPr lang="en-US" sz="1600" dirty="0"/>
              <a:t>	-1 Aboriginal Outreach worker </a:t>
            </a:r>
          </a:p>
          <a:p>
            <a:r>
              <a:rPr lang="en-US" sz="1600" dirty="0"/>
              <a:t>	-1 Aboriginal Health Worker</a:t>
            </a:r>
          </a:p>
          <a:p>
            <a:r>
              <a:rPr lang="en-US" sz="1600" dirty="0"/>
              <a:t>	-1 Aboriginal Aged Care Worker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Funded through NACCHO</a:t>
            </a:r>
          </a:p>
          <a:p>
            <a:endParaRPr lang="en-AU" dirty="0"/>
          </a:p>
        </p:txBody>
      </p:sp>
      <p:pic>
        <p:nvPicPr>
          <p:cNvPr id="5" name="Picture 4" descr="A person standing next to another person&#10;&#10;AI-generated content may be incorrect.">
            <a:extLst>
              <a:ext uri="{FF2B5EF4-FFF2-40B4-BE49-F238E27FC236}">
                <a16:creationId xmlns:a16="http://schemas.microsoft.com/office/drawing/2014/main" id="{3D638AB8-0BF1-904B-BF03-9BE61731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90968" y="2822808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16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3861-5BDA-53B3-B5FA-6A3A8014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19" y="1133268"/>
            <a:ext cx="3288012" cy="931202"/>
          </a:xfrm>
        </p:spPr>
        <p:txBody>
          <a:bodyPr>
            <a:normAutofit fontScale="90000"/>
          </a:bodyPr>
          <a:lstStyle/>
          <a:p>
            <a:r>
              <a:rPr lang="en-US" dirty="0"/>
              <a:t>Tharawal’s Specialist Clinics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5CBC6-3B11-1DE6-8292-01395E8A29BD}"/>
              </a:ext>
            </a:extLst>
          </p:cNvPr>
          <p:cNvSpPr txBox="1"/>
          <p:nvPr/>
        </p:nvSpPr>
        <p:spPr>
          <a:xfrm>
            <a:off x="776741" y="2064470"/>
            <a:ext cx="35067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Ears, Nose Throat- Monthly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Hearing Aid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Endocrinology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Neurology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Geriatrician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Cardiologist- Fortnightly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Echocardiography- Fortnightly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Stress Echo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Podiatry- Weekly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Ophthalmology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Dietician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Diabetes Educator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Pediatrician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Physiotherapist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4DC05-EC82-22E8-D0B8-F765483E7E9C}"/>
              </a:ext>
            </a:extLst>
          </p:cNvPr>
          <p:cNvSpPr txBox="1"/>
          <p:nvPr/>
        </p:nvSpPr>
        <p:spPr>
          <a:xfrm>
            <a:off x="4941216" y="2179796"/>
            <a:ext cx="350677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Gastroenterology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Hepatology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Immunology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Dermatology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Skin Health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Orthopedic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Respiratory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Rheumatology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Nephrology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Speech Pathology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Pathology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Psychologist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Psychiatrist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Exercise Physiology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9283A-2F60-E9ED-C451-5E40AEFB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874" y="2064470"/>
            <a:ext cx="2854573" cy="360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2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038B-AB1F-AB98-21EF-15F75E14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98" y="1745541"/>
            <a:ext cx="3007148" cy="742666"/>
          </a:xfrm>
        </p:spPr>
        <p:txBody>
          <a:bodyPr>
            <a:normAutofit/>
          </a:bodyPr>
          <a:lstStyle/>
          <a:p>
            <a:r>
              <a:rPr lang="en-US" sz="2400" dirty="0"/>
              <a:t>Onsite Pathology</a:t>
            </a:r>
            <a:endParaRPr lang="en-AU" sz="240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0ED4B27-D310-8B7D-4BA9-306445C2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82" y="2624526"/>
            <a:ext cx="2013981" cy="2168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6E6FC-4C82-1B1F-B500-0709BC7418B6}"/>
              </a:ext>
            </a:extLst>
          </p:cNvPr>
          <p:cNvSpPr txBox="1"/>
          <p:nvPr/>
        </p:nvSpPr>
        <p:spPr>
          <a:xfrm>
            <a:off x="446098" y="5055039"/>
            <a:ext cx="3007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Daily Pathology collection onsite through Laverty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6438D-A18A-EDAF-CE69-981324D2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934" y="2624526"/>
            <a:ext cx="2677494" cy="1506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7ED4A-A5FF-9445-A6DC-051F654F0E5A}"/>
              </a:ext>
            </a:extLst>
          </p:cNvPr>
          <p:cNvSpPr txBox="1"/>
          <p:nvPr/>
        </p:nvSpPr>
        <p:spPr>
          <a:xfrm>
            <a:off x="4465271" y="1645383"/>
            <a:ext cx="402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Diabetes Educator</a:t>
            </a:r>
            <a:endParaRPr lang="en-AU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28F51-18E3-AB54-5D23-4D6B953B703E}"/>
              </a:ext>
            </a:extLst>
          </p:cNvPr>
          <p:cNvCxnSpPr>
            <a:cxnSpLocks/>
          </p:cNvCxnSpPr>
          <p:nvPr/>
        </p:nvCxnSpPr>
        <p:spPr>
          <a:xfrm>
            <a:off x="3959258" y="1847654"/>
            <a:ext cx="0" cy="3619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3B2C46-635A-5AC9-0B4C-0DEB92C2835F}"/>
              </a:ext>
            </a:extLst>
          </p:cNvPr>
          <p:cNvSpPr txBox="1"/>
          <p:nvPr/>
        </p:nvSpPr>
        <p:spPr>
          <a:xfrm>
            <a:off x="4785781" y="4728882"/>
            <a:ext cx="3140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FreeStyle</a:t>
            </a:r>
            <a:r>
              <a:rPr lang="en-US" dirty="0"/>
              <a:t> Libre sensors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2 weeks for Diabetics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Ordered through Abbott</a:t>
            </a:r>
            <a:endParaRPr lang="en-A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02CA0A-5C5F-ACB9-FB31-D9A046E44CCD}"/>
              </a:ext>
            </a:extLst>
          </p:cNvPr>
          <p:cNvCxnSpPr>
            <a:cxnSpLocks/>
          </p:cNvCxnSpPr>
          <p:nvPr/>
        </p:nvCxnSpPr>
        <p:spPr>
          <a:xfrm>
            <a:off x="8226565" y="1847654"/>
            <a:ext cx="0" cy="3619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98016D5-BAE3-5EA3-6852-ACDFD922F218}"/>
              </a:ext>
            </a:extLst>
          </p:cNvPr>
          <p:cNvSpPr txBox="1"/>
          <p:nvPr/>
        </p:nvSpPr>
        <p:spPr>
          <a:xfrm>
            <a:off x="8887720" y="1847654"/>
            <a:ext cx="266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Tobacco Action</a:t>
            </a:r>
            <a:endParaRPr lang="en-AU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485BF8-F7C5-7C2C-E23C-D640AA532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083" y="2459626"/>
            <a:ext cx="2666102" cy="2089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581820-A632-E525-70A1-34468A51E104}"/>
              </a:ext>
            </a:extLst>
          </p:cNvPr>
          <p:cNvSpPr txBox="1"/>
          <p:nvPr/>
        </p:nvSpPr>
        <p:spPr>
          <a:xfrm>
            <a:off x="8853935" y="4793429"/>
            <a:ext cx="2733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funding through AH&amp;MRC for NRT replacement.</a:t>
            </a:r>
          </a:p>
          <a:p>
            <a:r>
              <a:rPr lang="en-US" dirty="0"/>
              <a:t>Ordered direct through Johnson &amp; Johnson, minimum, $5000 order.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05784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D8F93E00B9A45B48BB7069AB8E299" ma:contentTypeVersion="165" ma:contentTypeDescription="Create a new document." ma:contentTypeScope="" ma:versionID="83319bb620a5d6ec2f47bd76d213b169">
  <xsd:schema xmlns:xsd="http://www.w3.org/2001/XMLSchema" xmlns:xs="http://www.w3.org/2001/XMLSchema" xmlns:p="http://schemas.microsoft.com/office/2006/metadata/properties" xmlns:ns1="http://schemas.microsoft.com/sharepoint/v3" xmlns:ns2="8638ed48-908b-449f-a9ec-fede35305c3f" xmlns:ns3="258a8341-c285-4182-92b2-2be027f3443e" targetNamespace="http://schemas.microsoft.com/office/2006/metadata/properties" ma:root="true" ma:fieldsID="bb610fdab573619f0e8dfc6639510a4d" ns1:_="" ns2:_="" ns3:_="">
    <xsd:import namespace="http://schemas.microsoft.com/sharepoint/v3"/>
    <xsd:import namespace="8638ed48-908b-449f-a9ec-fede35305c3f"/>
    <xsd:import namespace="258a8341-c285-4182-92b2-2be027f34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dlc_Exempt" minOccurs="0"/>
                <xsd:element ref="ns1:_dlc_ExpireDateSaved" minOccurs="0"/>
                <xsd:element ref="ns1:_dlc_ExpireDat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empt" ma:index="22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23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4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38ed48-908b-449f-a9ec-fede35305c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73a01dc1-3a59-4c4a-971f-eea9fb6b4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a8341-c285-4182-92b2-2be027f3443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bba6038d-d001-4922-adb7-8de5a22f3dbc}" ma:internalName="TaxCatchAll" ma:showField="CatchAllData" ma:web="258a8341-c285-4182-92b2-2be027f34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DFED8F93E00B9A45B48BB7069AB8E299" UniqueId="a08fd82e-d71c-4966-853e-47fc046c7712">
      <p:Name>Retention</p:Name>
      <p:Description>Automatic scheduling of content for processing, and performing a retention action on content that has reached its due date.</p:Description>
      <p:CustomData/>
    </p:PolicyItem>
    <p:PolicyItem featureId="Microsoft.Office.RecordsManagement.PolicyFeatures.PolicyAudit" staticId="0x010100DFED8F93E00B9A45B48BB7069AB8E299|1757814118" UniqueId="1d422228-f649-4616-bfef-3f3cfd42a259">
      <p:Name>Auditing</p:Name>
      <p:Description>Audits user actions on documents and list items to the Audit Log.</p:Description>
      <p:CustomData>
        <Audit>
          <Update/>
          <CheckInOut/>
          <MoveCopy/>
          <DeleteRestore/>
        </Audit>
      </p:CustomData>
    </p:PolicyItem>
  </p:PolicyItems>
</p:Policy>
</file>

<file path=customXml/item3.xml><?xml version="1.0" encoding="utf-8"?>
<?mso-contentType ?>
<PolicyDirtyBag xmlns="microsoft.office.server.policy.changes">
  <Microsoft.Office.RecordsManagement.PolicyFeatures.Expiration op="Change"/>
</PolicyDirtyBag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8638ed48-908b-449f-a9ec-fede35305c3f">
      <Terms xmlns="http://schemas.microsoft.com/office/infopath/2007/PartnerControls"/>
    </lcf76f155ced4ddcb4097134ff3c332f>
    <_ip_UnifiedCompliancePolicyProperties xmlns="http://schemas.microsoft.com/sharepoint/v3" xsi:nil="true"/>
    <TaxCatchAll xmlns="258a8341-c285-4182-92b2-2be027f3443e" xsi:nil="true"/>
  </documentManagement>
</p:properties>
</file>

<file path=customXml/itemProps1.xml><?xml version="1.0" encoding="utf-8"?>
<ds:datastoreItem xmlns:ds="http://schemas.openxmlformats.org/officeDocument/2006/customXml" ds:itemID="{9E8C3DEC-4A94-48CB-A770-6C239546B1FC}"/>
</file>

<file path=customXml/itemProps2.xml><?xml version="1.0" encoding="utf-8"?>
<ds:datastoreItem xmlns:ds="http://schemas.openxmlformats.org/officeDocument/2006/customXml" ds:itemID="{2CB1F4DA-9B29-428B-890F-86236998DDA6}"/>
</file>

<file path=customXml/itemProps3.xml><?xml version="1.0" encoding="utf-8"?>
<ds:datastoreItem xmlns:ds="http://schemas.openxmlformats.org/officeDocument/2006/customXml" ds:itemID="{ADCC29DC-B138-4564-B4A2-9B2D873C6EEA}"/>
</file>

<file path=customXml/itemProps4.xml><?xml version="1.0" encoding="utf-8"?>
<ds:datastoreItem xmlns:ds="http://schemas.openxmlformats.org/officeDocument/2006/customXml" ds:itemID="{945E4552-F338-4588-ADFA-C85F9CDA774F}"/>
</file>

<file path=customXml/itemProps5.xml><?xml version="1.0" encoding="utf-8"?>
<ds:datastoreItem xmlns:ds="http://schemas.openxmlformats.org/officeDocument/2006/customXml" ds:itemID="{5F3B2DA7-D9C6-4B5A-85C1-FF460F306D7C}"/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523</Words>
  <Application>Microsoft Macintosh PowerPoint</Application>
  <PresentationFormat>Custom</PresentationFormat>
  <Paragraphs>128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Mental Health Care Plan Clinics</vt:lpstr>
      <vt:lpstr>Incentives </vt:lpstr>
      <vt:lpstr>Aboriginal Health Practitioners </vt:lpstr>
      <vt:lpstr>Tharawal’s Specialist Clinics</vt:lpstr>
      <vt:lpstr>Onsite Pathology</vt:lpstr>
      <vt:lpstr>Furry Friends &amp; Flu Fighters</vt:lpstr>
      <vt:lpstr>Fibroscan Clinic</vt:lpstr>
      <vt:lpstr>Opioid Dependence Treatment (ODT) Training</vt:lpstr>
      <vt:lpstr>Partnership/Funding</vt:lpstr>
      <vt:lpstr>Patient Journey  Ears, Nose and Throat Pathway</vt:lpstr>
      <vt:lpstr>Cardiac Clinic</vt:lpstr>
      <vt:lpstr>Cardiology Pathway Patient Journey </vt:lpstr>
      <vt:lpstr>Thank-you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Craig</dc:creator>
  <cp:lastModifiedBy>Emily Craig</cp:lastModifiedBy>
  <cp:revision>31</cp:revision>
  <dcterms:modified xsi:type="dcterms:W3CDTF">2025-06-04T04:08:22Z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0x010100DFED8F93E00B9A45B48BB7069AB8E299</vt:lpwstr>
  </property>
  <property fmtid="{D5CDD505-2E9C-101B-9397-08002B2CF9AE}" pid="3" name="_dlc_policyId">
    <vt:lpwstr>0x010100DFED8F93E00B9A45B48BB7069AB8E299</vt:lpwstr>
  </property>
  <property fmtid="{D5CDD505-2E9C-101B-9397-08002B2CF9AE}" pid="4" name="ItemRetentionFormula">
    <vt:lpwstr/>
  </property>
</Properties>
</file>